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72" r:id="rId3"/>
    <p:sldId id="472" r:id="rId4"/>
    <p:sldId id="375" r:id="rId5"/>
    <p:sldId id="374" r:id="rId6"/>
    <p:sldId id="376" r:id="rId7"/>
    <p:sldId id="377" r:id="rId8"/>
    <p:sldId id="378" r:id="rId9"/>
    <p:sldId id="379" r:id="rId10"/>
    <p:sldId id="380" r:id="rId11"/>
    <p:sldId id="381" r:id="rId12"/>
    <p:sldId id="384" r:id="rId13"/>
    <p:sldId id="385" r:id="rId14"/>
    <p:sldId id="387" r:id="rId15"/>
    <p:sldId id="386" r:id="rId16"/>
    <p:sldId id="388" r:id="rId17"/>
    <p:sldId id="389" r:id="rId18"/>
    <p:sldId id="390" r:id="rId19"/>
    <p:sldId id="392" r:id="rId20"/>
    <p:sldId id="391" r:id="rId21"/>
    <p:sldId id="393" r:id="rId22"/>
    <p:sldId id="394" r:id="rId23"/>
    <p:sldId id="396" r:id="rId24"/>
    <p:sldId id="397" r:id="rId25"/>
    <p:sldId id="398" r:id="rId26"/>
    <p:sldId id="399" r:id="rId27"/>
    <p:sldId id="401" r:id="rId28"/>
    <p:sldId id="400" r:id="rId29"/>
    <p:sldId id="402" r:id="rId30"/>
    <p:sldId id="403" r:id="rId31"/>
    <p:sldId id="404" r:id="rId32"/>
    <p:sldId id="405" r:id="rId33"/>
    <p:sldId id="406" r:id="rId34"/>
    <p:sldId id="408" r:id="rId35"/>
    <p:sldId id="407" r:id="rId36"/>
    <p:sldId id="409" r:id="rId37"/>
    <p:sldId id="410" r:id="rId38"/>
    <p:sldId id="411" r:id="rId39"/>
    <p:sldId id="412" r:id="rId40"/>
    <p:sldId id="413" r:id="rId41"/>
    <p:sldId id="414" r:id="rId42"/>
    <p:sldId id="416" r:id="rId43"/>
    <p:sldId id="415" r:id="rId44"/>
    <p:sldId id="417" r:id="rId45"/>
    <p:sldId id="419" r:id="rId46"/>
    <p:sldId id="418" r:id="rId47"/>
    <p:sldId id="421" r:id="rId48"/>
    <p:sldId id="420" r:id="rId49"/>
    <p:sldId id="422" r:id="rId50"/>
    <p:sldId id="423" r:id="rId51"/>
    <p:sldId id="425" r:id="rId52"/>
    <p:sldId id="426" r:id="rId53"/>
    <p:sldId id="424" r:id="rId54"/>
    <p:sldId id="427" r:id="rId55"/>
    <p:sldId id="428" r:id="rId56"/>
    <p:sldId id="429" r:id="rId57"/>
    <p:sldId id="430" r:id="rId58"/>
    <p:sldId id="431" r:id="rId59"/>
    <p:sldId id="432" r:id="rId60"/>
    <p:sldId id="433" r:id="rId61"/>
    <p:sldId id="434" r:id="rId62"/>
    <p:sldId id="436" r:id="rId63"/>
    <p:sldId id="437" r:id="rId64"/>
    <p:sldId id="435" r:id="rId65"/>
    <p:sldId id="438" r:id="rId66"/>
    <p:sldId id="439" r:id="rId67"/>
    <p:sldId id="441" r:id="rId68"/>
    <p:sldId id="442" r:id="rId69"/>
    <p:sldId id="440" r:id="rId70"/>
    <p:sldId id="443" r:id="rId71"/>
    <p:sldId id="444" r:id="rId72"/>
    <p:sldId id="445" r:id="rId73"/>
    <p:sldId id="446" r:id="rId74"/>
    <p:sldId id="447" r:id="rId75"/>
    <p:sldId id="448" r:id="rId76"/>
    <p:sldId id="449" r:id="rId77"/>
    <p:sldId id="450" r:id="rId78"/>
    <p:sldId id="452" r:id="rId79"/>
    <p:sldId id="453" r:id="rId80"/>
    <p:sldId id="454" r:id="rId81"/>
    <p:sldId id="455" r:id="rId82"/>
    <p:sldId id="456" r:id="rId83"/>
    <p:sldId id="457" r:id="rId84"/>
    <p:sldId id="458" r:id="rId85"/>
    <p:sldId id="459" r:id="rId86"/>
    <p:sldId id="460" r:id="rId87"/>
    <p:sldId id="462" r:id="rId88"/>
    <p:sldId id="473" r:id="rId89"/>
    <p:sldId id="331" r:id="rId90"/>
    <p:sldId id="332" r:id="rId91"/>
    <p:sldId id="334" r:id="rId92"/>
    <p:sldId id="351" r:id="rId93"/>
    <p:sldId id="333" r:id="rId94"/>
    <p:sldId id="353" r:id="rId95"/>
    <p:sldId id="335" r:id="rId96"/>
    <p:sldId id="354" r:id="rId97"/>
    <p:sldId id="336" r:id="rId98"/>
    <p:sldId id="355" r:id="rId99"/>
    <p:sldId id="337" r:id="rId100"/>
    <p:sldId id="356" r:id="rId101"/>
    <p:sldId id="338" r:id="rId102"/>
    <p:sldId id="358" r:id="rId103"/>
    <p:sldId id="329" r:id="rId104"/>
    <p:sldId id="359" r:id="rId105"/>
    <p:sldId id="330" r:id="rId106"/>
    <p:sldId id="474" r:id="rId107"/>
    <p:sldId id="318" r:id="rId108"/>
    <p:sldId id="360" r:id="rId109"/>
    <p:sldId id="320" r:id="rId110"/>
    <p:sldId id="361" r:id="rId111"/>
    <p:sldId id="315" r:id="rId112"/>
    <p:sldId id="362" r:id="rId113"/>
    <p:sldId id="316" r:id="rId114"/>
    <p:sldId id="363" r:id="rId115"/>
    <p:sldId id="328" r:id="rId116"/>
    <p:sldId id="475" r:id="rId117"/>
    <p:sldId id="325" r:id="rId118"/>
    <p:sldId id="370" r:id="rId119"/>
    <p:sldId id="371" r:id="rId120"/>
    <p:sldId id="326" r:id="rId121"/>
    <p:sldId id="476" r:id="rId122"/>
    <p:sldId id="346" r:id="rId123"/>
    <p:sldId id="367" r:id="rId124"/>
    <p:sldId id="347" r:id="rId125"/>
    <p:sldId id="348" r:id="rId126"/>
    <p:sldId id="477" r:id="rId127"/>
    <p:sldId id="309" r:id="rId128"/>
    <p:sldId id="312" r:id="rId129"/>
    <p:sldId id="313" r:id="rId130"/>
    <p:sldId id="369" r:id="rId131"/>
    <p:sldId id="310" r:id="rId132"/>
    <p:sldId id="311" r:id="rId133"/>
    <p:sldId id="339" r:id="rId134"/>
    <p:sldId id="340" r:id="rId135"/>
    <p:sldId id="341" r:id="rId136"/>
    <p:sldId id="343" r:id="rId137"/>
    <p:sldId id="344" r:id="rId138"/>
    <p:sldId id="468" r:id="rId139"/>
    <p:sldId id="469" r:id="rId1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9C9C"/>
    <a:srgbClr val="EAE6DF"/>
    <a:srgbClr val="97B8BF"/>
    <a:srgbClr val="64818D"/>
    <a:srgbClr val="D8E3E5"/>
    <a:srgbClr val="B7CFCE"/>
    <a:srgbClr val="E8E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149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fa494a83f9d82bc3" providerId="LiveId" clId="{E5F8E2A8-BE1D-43AE-A9F7-18E3A7AEF060}"/>
    <pc:docChg chg="addSld modSld sldOrd">
      <pc:chgData name=" " userId="fa494a83f9d82bc3" providerId="LiveId" clId="{E5F8E2A8-BE1D-43AE-A9F7-18E3A7AEF060}" dt="2020-01-10T11:59:43.778" v="538" actId="1076"/>
      <pc:docMkLst>
        <pc:docMk/>
      </pc:docMkLst>
      <pc:sldChg chg="addSp modSp">
        <pc:chgData name=" " userId="fa494a83f9d82bc3" providerId="LiveId" clId="{E5F8E2A8-BE1D-43AE-A9F7-18E3A7AEF060}" dt="2020-01-10T11:24:28.258" v="66" actId="1076"/>
        <pc:sldMkLst>
          <pc:docMk/>
          <pc:sldMk cId="3316628774" sldId="257"/>
        </pc:sldMkLst>
        <pc:spChg chg="add mod">
          <ac:chgData name=" " userId="fa494a83f9d82bc3" providerId="LiveId" clId="{E5F8E2A8-BE1D-43AE-A9F7-18E3A7AEF060}" dt="2020-01-10T11:24:28.258" v="66" actId="1076"/>
          <ac:spMkLst>
            <pc:docMk/>
            <pc:sldMk cId="3316628774" sldId="257"/>
            <ac:spMk id="3" creationId="{5E479506-9E56-4E1B-A07D-A0FCAE922D0C}"/>
          </ac:spMkLst>
        </pc:spChg>
        <pc:spChg chg="mod">
          <ac:chgData name=" " userId="fa494a83f9d82bc3" providerId="LiveId" clId="{E5F8E2A8-BE1D-43AE-A9F7-18E3A7AEF060}" dt="2020-01-10T11:17:09.374" v="42" actId="1076"/>
          <ac:spMkLst>
            <pc:docMk/>
            <pc:sldMk cId="3316628774" sldId="257"/>
            <ac:spMk id="17" creationId="{00000000-0000-0000-0000-000000000000}"/>
          </ac:spMkLst>
        </pc:spChg>
        <pc:picChg chg="add mod">
          <ac:chgData name=" " userId="fa494a83f9d82bc3" providerId="LiveId" clId="{E5F8E2A8-BE1D-43AE-A9F7-18E3A7AEF060}" dt="2020-01-10T11:24:09.859" v="63" actId="1076"/>
          <ac:picMkLst>
            <pc:docMk/>
            <pc:sldMk cId="3316628774" sldId="257"/>
            <ac:picMk id="2" creationId="{00BD91CC-2B4B-4834-A865-D52BA03566A1}"/>
          </ac:picMkLst>
        </pc:picChg>
        <pc:picChg chg="add mod">
          <ac:chgData name=" " userId="fa494a83f9d82bc3" providerId="LiveId" clId="{E5F8E2A8-BE1D-43AE-A9F7-18E3A7AEF060}" dt="2020-01-10T11:18:02.807" v="46" actId="1076"/>
          <ac:picMkLst>
            <pc:docMk/>
            <pc:sldMk cId="3316628774" sldId="257"/>
            <ac:picMk id="20" creationId="{FADDB183-BBB4-4E75-93F2-25B58965D5E8}"/>
          </ac:picMkLst>
        </pc:picChg>
      </pc:sldChg>
      <pc:sldChg chg="addSp delSp modSp">
        <pc:chgData name=" " userId="fa494a83f9d82bc3" providerId="LiveId" clId="{E5F8E2A8-BE1D-43AE-A9F7-18E3A7AEF060}" dt="2020-01-10T11:43:33.131" v="327"/>
        <pc:sldMkLst>
          <pc:docMk/>
          <pc:sldMk cId="1833425420" sldId="258"/>
        </pc:sldMkLst>
        <pc:spChg chg="mod">
          <ac:chgData name=" " userId="fa494a83f9d82bc3" providerId="LiveId" clId="{E5F8E2A8-BE1D-43AE-A9F7-18E3A7AEF060}" dt="2020-01-10T11:43:27.920" v="326" actId="20577"/>
          <ac:spMkLst>
            <pc:docMk/>
            <pc:sldMk cId="1833425420" sldId="258"/>
            <ac:spMk id="4" creationId="{00000000-0000-0000-0000-000000000000}"/>
          </ac:spMkLst>
        </pc:spChg>
        <pc:spChg chg="del">
          <ac:chgData name=" " userId="fa494a83f9d82bc3" providerId="LiveId" clId="{E5F8E2A8-BE1D-43AE-A9F7-18E3A7AEF060}" dt="2020-01-10T11:43:33.131" v="327"/>
          <ac:spMkLst>
            <pc:docMk/>
            <pc:sldMk cId="1833425420" sldId="258"/>
            <ac:spMk id="5" creationId="{00000000-0000-0000-0000-000000000000}"/>
          </ac:spMkLst>
        </pc:spChg>
        <pc:spChg chg="mod">
          <ac:chgData name=" " userId="fa494a83f9d82bc3" providerId="LiveId" clId="{E5F8E2A8-BE1D-43AE-A9F7-18E3A7AEF060}" dt="2020-01-10T11:40:23.716" v="284" actId="1076"/>
          <ac:spMkLst>
            <pc:docMk/>
            <pc:sldMk cId="1833425420" sldId="258"/>
            <ac:spMk id="6" creationId="{00000000-0000-0000-0000-000000000000}"/>
          </ac:spMkLst>
        </pc:spChg>
        <pc:spChg chg="mod">
          <ac:chgData name=" " userId="fa494a83f9d82bc3" providerId="LiveId" clId="{E5F8E2A8-BE1D-43AE-A9F7-18E3A7AEF060}" dt="2020-01-10T11:41:35.815" v="295" actId="1076"/>
          <ac:spMkLst>
            <pc:docMk/>
            <pc:sldMk cId="1833425420" sldId="258"/>
            <ac:spMk id="9" creationId="{00000000-0000-0000-0000-000000000000}"/>
          </ac:spMkLst>
        </pc:spChg>
        <pc:spChg chg="mod">
          <ac:chgData name=" " userId="fa494a83f9d82bc3" providerId="LiveId" clId="{E5F8E2A8-BE1D-43AE-A9F7-18E3A7AEF060}" dt="2020-01-10T11:39:52.150" v="247"/>
          <ac:spMkLst>
            <pc:docMk/>
            <pc:sldMk cId="1833425420" sldId="258"/>
            <ac:spMk id="10" creationId="{00000000-0000-0000-0000-000000000000}"/>
          </ac:spMkLst>
        </pc:spChg>
        <pc:spChg chg="mod">
          <ac:chgData name=" " userId="fa494a83f9d82bc3" providerId="LiveId" clId="{E5F8E2A8-BE1D-43AE-A9F7-18E3A7AEF060}" dt="2020-01-10T11:39:58.577" v="262"/>
          <ac:spMkLst>
            <pc:docMk/>
            <pc:sldMk cId="1833425420" sldId="258"/>
            <ac:spMk id="11" creationId="{00000000-0000-0000-0000-000000000000}"/>
          </ac:spMkLst>
        </pc:spChg>
        <pc:spChg chg="mod">
          <ac:chgData name=" " userId="fa494a83f9d82bc3" providerId="LiveId" clId="{E5F8E2A8-BE1D-43AE-A9F7-18E3A7AEF060}" dt="2020-01-10T11:40:06.221" v="269"/>
          <ac:spMkLst>
            <pc:docMk/>
            <pc:sldMk cId="1833425420" sldId="258"/>
            <ac:spMk id="12" creationId="{00000000-0000-0000-0000-000000000000}"/>
          </ac:spMkLst>
        </pc:spChg>
        <pc:spChg chg="mod">
          <ac:chgData name=" " userId="fa494a83f9d82bc3" providerId="LiveId" clId="{E5F8E2A8-BE1D-43AE-A9F7-18E3A7AEF060}" dt="2020-01-10T11:40:14.964" v="283"/>
          <ac:spMkLst>
            <pc:docMk/>
            <pc:sldMk cId="1833425420" sldId="258"/>
            <ac:spMk id="13" creationId="{00000000-0000-0000-0000-000000000000}"/>
          </ac:spMkLst>
        </pc:spChg>
        <pc:spChg chg="del">
          <ac:chgData name=" " userId="fa494a83f9d82bc3" providerId="LiveId" clId="{E5F8E2A8-BE1D-43AE-A9F7-18E3A7AEF060}" dt="2020-01-10T11:40:40.817" v="285"/>
          <ac:spMkLst>
            <pc:docMk/>
            <pc:sldMk cId="1833425420" sldId="258"/>
            <ac:spMk id="14" creationId="{00000000-0000-0000-0000-000000000000}"/>
          </ac:spMkLst>
        </pc:spChg>
        <pc:spChg chg="del">
          <ac:chgData name=" " userId="fa494a83f9d82bc3" providerId="LiveId" clId="{E5F8E2A8-BE1D-43AE-A9F7-18E3A7AEF060}" dt="2020-01-10T11:40:45.920" v="286"/>
          <ac:spMkLst>
            <pc:docMk/>
            <pc:sldMk cId="1833425420" sldId="258"/>
            <ac:spMk id="15" creationId="{00000000-0000-0000-0000-000000000000}"/>
          </ac:spMkLst>
        </pc:spChg>
        <pc:spChg chg="del">
          <ac:chgData name=" " userId="fa494a83f9d82bc3" providerId="LiveId" clId="{E5F8E2A8-BE1D-43AE-A9F7-18E3A7AEF060}" dt="2020-01-10T11:40:48.277" v="287"/>
          <ac:spMkLst>
            <pc:docMk/>
            <pc:sldMk cId="1833425420" sldId="258"/>
            <ac:spMk id="16" creationId="{00000000-0000-0000-0000-000000000000}"/>
          </ac:spMkLst>
        </pc:spChg>
        <pc:spChg chg="del">
          <ac:chgData name=" " userId="fa494a83f9d82bc3" providerId="LiveId" clId="{E5F8E2A8-BE1D-43AE-A9F7-18E3A7AEF060}" dt="2020-01-10T11:40:57.959" v="288"/>
          <ac:spMkLst>
            <pc:docMk/>
            <pc:sldMk cId="1833425420" sldId="258"/>
            <ac:spMk id="17" creationId="{00000000-0000-0000-0000-000000000000}"/>
          </ac:spMkLst>
        </pc:spChg>
        <pc:spChg chg="del">
          <ac:chgData name=" " userId="fa494a83f9d82bc3" providerId="LiveId" clId="{E5F8E2A8-BE1D-43AE-A9F7-18E3A7AEF060}" dt="2020-01-10T11:41:02.445" v="289"/>
          <ac:spMkLst>
            <pc:docMk/>
            <pc:sldMk cId="1833425420" sldId="258"/>
            <ac:spMk id="18" creationId="{00000000-0000-0000-0000-000000000000}"/>
          </ac:spMkLst>
        </pc:spChg>
        <pc:spChg chg="del">
          <ac:chgData name=" " userId="fa494a83f9d82bc3" providerId="LiveId" clId="{E5F8E2A8-BE1D-43AE-A9F7-18E3A7AEF060}" dt="2020-01-10T11:41:06.637" v="290"/>
          <ac:spMkLst>
            <pc:docMk/>
            <pc:sldMk cId="1833425420" sldId="258"/>
            <ac:spMk id="19" creationId="{00000000-0000-0000-0000-000000000000}"/>
          </ac:spMkLst>
        </pc:spChg>
        <pc:spChg chg="del">
          <ac:chgData name=" " userId="fa494a83f9d82bc3" providerId="LiveId" clId="{E5F8E2A8-BE1D-43AE-A9F7-18E3A7AEF060}" dt="2020-01-10T11:41:09.688" v="291"/>
          <ac:spMkLst>
            <pc:docMk/>
            <pc:sldMk cId="1833425420" sldId="258"/>
            <ac:spMk id="20" creationId="{00000000-0000-0000-0000-000000000000}"/>
          </ac:spMkLst>
        </pc:spChg>
        <pc:spChg chg="del">
          <ac:chgData name=" " userId="fa494a83f9d82bc3" providerId="LiveId" clId="{E5F8E2A8-BE1D-43AE-A9F7-18E3A7AEF060}" dt="2020-01-10T11:41:13.909" v="292"/>
          <ac:spMkLst>
            <pc:docMk/>
            <pc:sldMk cId="1833425420" sldId="258"/>
            <ac:spMk id="21" creationId="{00000000-0000-0000-0000-000000000000}"/>
          </ac:spMkLst>
        </pc:spChg>
        <pc:spChg chg="del">
          <ac:chgData name=" " userId="fa494a83f9d82bc3" providerId="LiveId" clId="{E5F8E2A8-BE1D-43AE-A9F7-18E3A7AEF060}" dt="2020-01-10T11:41:22.329" v="293"/>
          <ac:spMkLst>
            <pc:docMk/>
            <pc:sldMk cId="1833425420" sldId="258"/>
            <ac:spMk id="22" creationId="{00000000-0000-0000-0000-000000000000}"/>
          </ac:spMkLst>
        </pc:spChg>
        <pc:spChg chg="del mod">
          <ac:chgData name=" " userId="fa494a83f9d82bc3" providerId="LiveId" clId="{E5F8E2A8-BE1D-43AE-A9F7-18E3A7AEF060}" dt="2020-01-10T11:41:52.420" v="298"/>
          <ac:spMkLst>
            <pc:docMk/>
            <pc:sldMk cId="1833425420" sldId="258"/>
            <ac:spMk id="23" creationId="{00000000-0000-0000-0000-000000000000}"/>
          </ac:spMkLst>
        </pc:spChg>
        <pc:spChg chg="del">
          <ac:chgData name=" " userId="fa494a83f9d82bc3" providerId="LiveId" clId="{E5F8E2A8-BE1D-43AE-A9F7-18E3A7AEF060}" dt="2020-01-10T11:41:46.861" v="296"/>
          <ac:spMkLst>
            <pc:docMk/>
            <pc:sldMk cId="1833425420" sldId="258"/>
            <ac:spMk id="24" creationId="{00000000-0000-0000-0000-000000000000}"/>
          </ac:spMkLst>
        </pc:spChg>
        <pc:spChg chg="del">
          <ac:chgData name=" " userId="fa494a83f9d82bc3" providerId="LiveId" clId="{E5F8E2A8-BE1D-43AE-A9F7-18E3A7AEF060}" dt="2020-01-10T11:41:46.861" v="296"/>
          <ac:spMkLst>
            <pc:docMk/>
            <pc:sldMk cId="1833425420" sldId="258"/>
            <ac:spMk id="25" creationId="{00000000-0000-0000-0000-000000000000}"/>
          </ac:spMkLst>
        </pc:spChg>
        <pc:spChg chg="del">
          <ac:chgData name=" " userId="fa494a83f9d82bc3" providerId="LiveId" clId="{E5F8E2A8-BE1D-43AE-A9F7-18E3A7AEF060}" dt="2020-01-10T11:41:57.309" v="299"/>
          <ac:spMkLst>
            <pc:docMk/>
            <pc:sldMk cId="1833425420" sldId="258"/>
            <ac:spMk id="38" creationId="{00000000-0000-0000-0000-000000000000}"/>
          </ac:spMkLst>
        </pc:spChg>
        <pc:grpChg chg="mod">
          <ac:chgData name=" " userId="fa494a83f9d82bc3" providerId="LiveId" clId="{E5F8E2A8-BE1D-43AE-A9F7-18E3A7AEF060}" dt="2020-01-10T11:42:26.246" v="307" actId="1076"/>
          <ac:grpSpMkLst>
            <pc:docMk/>
            <pc:sldMk cId="1833425420" sldId="258"/>
            <ac:grpSpMk id="33" creationId="{00000000-0000-0000-0000-000000000000}"/>
          </ac:grpSpMkLst>
        </pc:grpChg>
        <pc:grpChg chg="add mod">
          <ac:chgData name=" " userId="fa494a83f9d82bc3" providerId="LiveId" clId="{E5F8E2A8-BE1D-43AE-A9F7-18E3A7AEF060}" dt="2020-01-10T11:42:51.437" v="311" actId="1076"/>
          <ac:grpSpMkLst>
            <pc:docMk/>
            <pc:sldMk cId="1833425420" sldId="258"/>
            <ac:grpSpMk id="39" creationId="{BA035D2C-3353-4400-8CD4-335D4B401DF5}"/>
          </ac:grpSpMkLst>
        </pc:grpChg>
        <pc:grpChg chg="add mod">
          <ac:chgData name=" " userId="fa494a83f9d82bc3" providerId="LiveId" clId="{E5F8E2A8-BE1D-43AE-A9F7-18E3A7AEF060}" dt="2020-01-10T11:43:09.116" v="313" actId="1076"/>
          <ac:grpSpMkLst>
            <pc:docMk/>
            <pc:sldMk cId="1833425420" sldId="258"/>
            <ac:grpSpMk id="43" creationId="{E00A4A4D-4399-48AE-9DF7-1899397265F1}"/>
          </ac:grpSpMkLst>
        </pc:grpChg>
        <pc:grpChg chg="add mod">
          <ac:chgData name=" " userId="fa494a83f9d82bc3" providerId="LiveId" clId="{E5F8E2A8-BE1D-43AE-A9F7-18E3A7AEF060}" dt="2020-01-10T11:43:02.696" v="312" actId="1076"/>
          <ac:grpSpMkLst>
            <pc:docMk/>
            <pc:sldMk cId="1833425420" sldId="258"/>
            <ac:grpSpMk id="47" creationId="{BC47A8A3-A587-408A-B1F6-6E116EC04B20}"/>
          </ac:grpSpMkLst>
        </pc:grpChg>
      </pc:sldChg>
      <pc:sldChg chg="addSp delSp modSp">
        <pc:chgData name=" " userId="fa494a83f9d82bc3" providerId="LiveId" clId="{E5F8E2A8-BE1D-43AE-A9F7-18E3A7AEF060}" dt="2020-01-10T11:56:25.444" v="530" actId="1076"/>
        <pc:sldMkLst>
          <pc:docMk/>
          <pc:sldMk cId="1177218964" sldId="259"/>
        </pc:sldMkLst>
        <pc:spChg chg="mod">
          <ac:chgData name=" " userId="fa494a83f9d82bc3" providerId="LiveId" clId="{E5F8E2A8-BE1D-43AE-A9F7-18E3A7AEF060}" dt="2020-01-10T11:45:14.549" v="345" actId="14100"/>
          <ac:spMkLst>
            <pc:docMk/>
            <pc:sldMk cId="1177218964" sldId="259"/>
            <ac:spMk id="4" creationId="{00000000-0000-0000-0000-000000000000}"/>
          </ac:spMkLst>
        </pc:spChg>
        <pc:spChg chg="add mod">
          <ac:chgData name=" " userId="fa494a83f9d82bc3" providerId="LiveId" clId="{E5F8E2A8-BE1D-43AE-A9F7-18E3A7AEF060}" dt="2020-01-10T11:55:57.955" v="528" actId="1076"/>
          <ac:spMkLst>
            <pc:docMk/>
            <pc:sldMk cId="1177218964" sldId="259"/>
            <ac:spMk id="5" creationId="{D99241C0-C8D1-4213-8627-8FDE3F01CBA5}"/>
          </ac:spMkLst>
        </pc:spChg>
        <pc:spChg chg="del mod">
          <ac:chgData name=" " userId="fa494a83f9d82bc3" providerId="LiveId" clId="{E5F8E2A8-BE1D-43AE-A9F7-18E3A7AEF060}" dt="2020-01-10T11:44:15.491" v="343"/>
          <ac:spMkLst>
            <pc:docMk/>
            <pc:sldMk cId="1177218964" sldId="259"/>
            <ac:spMk id="25" creationId="{00000000-0000-0000-0000-000000000000}"/>
          </ac:spMkLst>
        </pc:spChg>
        <pc:spChg chg="mod">
          <ac:chgData name=" " userId="fa494a83f9d82bc3" providerId="LiveId" clId="{E5F8E2A8-BE1D-43AE-A9F7-18E3A7AEF060}" dt="2020-01-10T11:45:20.820" v="346" actId="1076"/>
          <ac:spMkLst>
            <pc:docMk/>
            <pc:sldMk cId="1177218964" sldId="259"/>
            <ac:spMk id="26" creationId="{00000000-0000-0000-0000-000000000000}"/>
          </ac:spMkLst>
        </pc:spChg>
        <pc:spChg chg="mod">
          <ac:chgData name=" " userId="fa494a83f9d82bc3" providerId="LiveId" clId="{E5F8E2A8-BE1D-43AE-A9F7-18E3A7AEF060}" dt="2020-01-10T11:56:25.444" v="530" actId="1076"/>
          <ac:spMkLst>
            <pc:docMk/>
            <pc:sldMk cId="1177218964" sldId="259"/>
            <ac:spMk id="27" creationId="{00000000-0000-0000-0000-000000000000}"/>
          </ac:spMkLst>
        </pc:spChg>
        <pc:spChg chg="del">
          <ac:chgData name=" " userId="fa494a83f9d82bc3" providerId="LiveId" clId="{E5F8E2A8-BE1D-43AE-A9F7-18E3A7AEF060}" dt="2020-01-10T11:29:12" v="73"/>
          <ac:spMkLst>
            <pc:docMk/>
            <pc:sldMk cId="1177218964" sldId="259"/>
            <ac:spMk id="28" creationId="{00000000-0000-0000-0000-000000000000}"/>
          </ac:spMkLst>
        </pc:spChg>
        <pc:spChg chg="del">
          <ac:chgData name=" " userId="fa494a83f9d82bc3" providerId="LiveId" clId="{E5F8E2A8-BE1D-43AE-A9F7-18E3A7AEF060}" dt="2020-01-10T11:29:20.889" v="74"/>
          <ac:spMkLst>
            <pc:docMk/>
            <pc:sldMk cId="1177218964" sldId="259"/>
            <ac:spMk id="29" creationId="{00000000-0000-0000-0000-000000000000}"/>
          </ac:spMkLst>
        </pc:spChg>
        <pc:spChg chg="mod">
          <ac:chgData name=" " userId="fa494a83f9d82bc3" providerId="LiveId" clId="{E5F8E2A8-BE1D-43AE-A9F7-18E3A7AEF060}" dt="2020-01-10T11:45:24.589" v="347" actId="1076"/>
          <ac:spMkLst>
            <pc:docMk/>
            <pc:sldMk cId="1177218964" sldId="259"/>
            <ac:spMk id="30" creationId="{00000000-0000-0000-0000-000000000000}"/>
          </ac:spMkLst>
        </pc:spChg>
        <pc:picChg chg="add mod">
          <ac:chgData name=" " userId="fa494a83f9d82bc3" providerId="LiveId" clId="{E5F8E2A8-BE1D-43AE-A9F7-18E3A7AEF060}" dt="2020-01-10T11:49:58.307" v="352" actId="1076"/>
          <ac:picMkLst>
            <pc:docMk/>
            <pc:sldMk cId="1177218964" sldId="259"/>
            <ac:picMk id="2" creationId="{19394B15-308C-4FF0-880C-F710A937A425}"/>
          </ac:picMkLst>
        </pc:picChg>
        <pc:picChg chg="add mod">
          <ac:chgData name=" " userId="fa494a83f9d82bc3" providerId="LiveId" clId="{E5F8E2A8-BE1D-43AE-A9F7-18E3A7AEF060}" dt="2020-01-10T11:52:04.233" v="356" actId="1076"/>
          <ac:picMkLst>
            <pc:docMk/>
            <pc:sldMk cId="1177218964" sldId="259"/>
            <ac:picMk id="3" creationId="{F643A042-B7C9-4034-9B0D-8903338A6DB2}"/>
          </ac:picMkLst>
        </pc:picChg>
      </pc:sldChg>
      <pc:sldChg chg="modSp">
        <pc:chgData name=" " userId="fa494a83f9d82bc3" providerId="LiveId" clId="{E5F8E2A8-BE1D-43AE-A9F7-18E3A7AEF060}" dt="2020-01-10T11:30:11.869" v="78" actId="1076"/>
        <pc:sldMkLst>
          <pc:docMk/>
          <pc:sldMk cId="3325862635" sldId="276"/>
        </pc:sldMkLst>
        <pc:grpChg chg="mod">
          <ac:chgData name=" " userId="fa494a83f9d82bc3" providerId="LiveId" clId="{E5F8E2A8-BE1D-43AE-A9F7-18E3A7AEF060}" dt="2020-01-10T11:30:11.869" v="78" actId="1076"/>
          <ac:grpSpMkLst>
            <pc:docMk/>
            <pc:sldMk cId="3325862635" sldId="276"/>
            <ac:grpSpMk id="20" creationId="{00000000-0000-0000-0000-000000000000}"/>
          </ac:grpSpMkLst>
        </pc:grpChg>
      </pc:sldChg>
      <pc:sldChg chg="ord">
        <pc:chgData name=" " userId="fa494a83f9d82bc3" providerId="LiveId" clId="{E5F8E2A8-BE1D-43AE-A9F7-18E3A7AEF060}" dt="2020-01-10T11:58:58.009" v="536"/>
        <pc:sldMkLst>
          <pc:docMk/>
          <pc:sldMk cId="1632045025" sldId="277"/>
        </pc:sldMkLst>
      </pc:sldChg>
      <pc:sldChg chg="addSp delSp modSp add">
        <pc:chgData name=" " userId="fa494a83f9d82bc3" providerId="LiveId" clId="{E5F8E2A8-BE1D-43AE-A9F7-18E3A7AEF060}" dt="2020-01-10T11:59:43.778" v="538" actId="1076"/>
        <pc:sldMkLst>
          <pc:docMk/>
          <pc:sldMk cId="1059313954" sldId="279"/>
        </pc:sldMkLst>
        <pc:spChg chg="mod">
          <ac:chgData name=" " userId="fa494a83f9d82bc3" providerId="LiveId" clId="{E5F8E2A8-BE1D-43AE-A9F7-18E3A7AEF060}" dt="2020-01-10T11:38:54.974" v="224" actId="1076"/>
          <ac:spMkLst>
            <pc:docMk/>
            <pc:sldMk cId="1059313954" sldId="279"/>
            <ac:spMk id="27" creationId="{00000000-0000-0000-0000-000000000000}"/>
          </ac:spMkLst>
        </pc:spChg>
        <pc:spChg chg="mod">
          <ac:chgData name=" " userId="fa494a83f9d82bc3" providerId="LiveId" clId="{E5F8E2A8-BE1D-43AE-A9F7-18E3A7AEF060}" dt="2020-01-10T11:38:57.514" v="225" actId="1076"/>
          <ac:spMkLst>
            <pc:docMk/>
            <pc:sldMk cId="1059313954" sldId="279"/>
            <ac:spMk id="28" creationId="{00000000-0000-0000-0000-000000000000}"/>
          </ac:spMkLst>
        </pc:spChg>
        <pc:spChg chg="mod">
          <ac:chgData name=" " userId="fa494a83f9d82bc3" providerId="LiveId" clId="{E5F8E2A8-BE1D-43AE-A9F7-18E3A7AEF060}" dt="2020-01-10T11:39:08.394" v="228" actId="1076"/>
          <ac:spMkLst>
            <pc:docMk/>
            <pc:sldMk cId="1059313954" sldId="279"/>
            <ac:spMk id="29" creationId="{00000000-0000-0000-0000-000000000000}"/>
          </ac:spMkLst>
        </pc:spChg>
        <pc:spChg chg="mod">
          <ac:chgData name=" " userId="fa494a83f9d82bc3" providerId="LiveId" clId="{E5F8E2A8-BE1D-43AE-A9F7-18E3A7AEF060}" dt="2020-01-10T11:39:12.574" v="229" actId="1076"/>
          <ac:spMkLst>
            <pc:docMk/>
            <pc:sldMk cId="1059313954" sldId="279"/>
            <ac:spMk id="30" creationId="{00000000-0000-0000-0000-000000000000}"/>
          </ac:spMkLst>
        </pc:spChg>
        <pc:spChg chg="del">
          <ac:chgData name=" " userId="fa494a83f9d82bc3" providerId="LiveId" clId="{E5F8E2A8-BE1D-43AE-A9F7-18E3A7AEF060}" dt="2020-01-10T11:34:39.604" v="113"/>
          <ac:spMkLst>
            <pc:docMk/>
            <pc:sldMk cId="1059313954" sldId="279"/>
            <ac:spMk id="31" creationId="{00000000-0000-0000-0000-000000000000}"/>
          </ac:spMkLst>
        </pc:spChg>
        <pc:spChg chg="del">
          <ac:chgData name=" " userId="fa494a83f9d82bc3" providerId="LiveId" clId="{E5F8E2A8-BE1D-43AE-A9F7-18E3A7AEF060}" dt="2020-01-10T11:34:36.843" v="112"/>
          <ac:spMkLst>
            <pc:docMk/>
            <pc:sldMk cId="1059313954" sldId="279"/>
            <ac:spMk id="32" creationId="{00000000-0000-0000-0000-000000000000}"/>
          </ac:spMkLst>
        </pc:spChg>
        <pc:spChg chg="mod">
          <ac:chgData name=" " userId="fa494a83f9d82bc3" providerId="LiveId" clId="{E5F8E2A8-BE1D-43AE-A9F7-18E3A7AEF060}" dt="2020-01-10T11:39:17.864" v="230" actId="1076"/>
          <ac:spMkLst>
            <pc:docMk/>
            <pc:sldMk cId="1059313954" sldId="279"/>
            <ac:spMk id="33" creationId="{00000000-0000-0000-0000-000000000000}"/>
          </ac:spMkLst>
        </pc:spChg>
        <pc:spChg chg="mod">
          <ac:chgData name=" " userId="fa494a83f9d82bc3" providerId="LiveId" clId="{E5F8E2A8-BE1D-43AE-A9F7-18E3A7AEF060}" dt="2020-01-10T11:39:21.584" v="231" actId="1076"/>
          <ac:spMkLst>
            <pc:docMk/>
            <pc:sldMk cId="1059313954" sldId="279"/>
            <ac:spMk id="34" creationId="{00000000-0000-0000-0000-000000000000}"/>
          </ac:spMkLst>
        </pc:spChg>
        <pc:spChg chg="mod">
          <ac:chgData name=" " userId="fa494a83f9d82bc3" providerId="LiveId" clId="{E5F8E2A8-BE1D-43AE-A9F7-18E3A7AEF060}" dt="2020-01-10T11:39:25.194" v="232" actId="1076"/>
          <ac:spMkLst>
            <pc:docMk/>
            <pc:sldMk cId="1059313954" sldId="279"/>
            <ac:spMk id="35" creationId="{00000000-0000-0000-0000-000000000000}"/>
          </ac:spMkLst>
        </pc:spChg>
        <pc:spChg chg="mod">
          <ac:chgData name=" " userId="fa494a83f9d82bc3" providerId="LiveId" clId="{E5F8E2A8-BE1D-43AE-A9F7-18E3A7AEF060}" dt="2020-01-10T11:39:27.933" v="233" actId="1076"/>
          <ac:spMkLst>
            <pc:docMk/>
            <pc:sldMk cId="1059313954" sldId="279"/>
            <ac:spMk id="36" creationId="{00000000-0000-0000-0000-000000000000}"/>
          </ac:spMkLst>
        </pc:spChg>
        <pc:spChg chg="del">
          <ac:chgData name=" " userId="fa494a83f9d82bc3" providerId="LiveId" clId="{E5F8E2A8-BE1D-43AE-A9F7-18E3A7AEF060}" dt="2020-01-10T11:35:32.613" v="193"/>
          <ac:spMkLst>
            <pc:docMk/>
            <pc:sldMk cId="1059313954" sldId="279"/>
            <ac:spMk id="37" creationId="{00000000-0000-0000-0000-000000000000}"/>
          </ac:spMkLst>
        </pc:spChg>
        <pc:spChg chg="del">
          <ac:chgData name=" " userId="fa494a83f9d82bc3" providerId="LiveId" clId="{E5F8E2A8-BE1D-43AE-A9F7-18E3A7AEF060}" dt="2020-01-10T11:35:36.615" v="194"/>
          <ac:spMkLst>
            <pc:docMk/>
            <pc:sldMk cId="1059313954" sldId="279"/>
            <ac:spMk id="38" creationId="{00000000-0000-0000-0000-000000000000}"/>
          </ac:spMkLst>
        </pc:spChg>
        <pc:spChg chg="del">
          <ac:chgData name=" " userId="fa494a83f9d82bc3" providerId="LiveId" clId="{E5F8E2A8-BE1D-43AE-A9F7-18E3A7AEF060}" dt="2020-01-10T11:38:05.990" v="215"/>
          <ac:spMkLst>
            <pc:docMk/>
            <pc:sldMk cId="1059313954" sldId="279"/>
            <ac:spMk id="39" creationId="{00000000-0000-0000-0000-000000000000}"/>
          </ac:spMkLst>
        </pc:spChg>
        <pc:spChg chg="del">
          <ac:chgData name=" " userId="fa494a83f9d82bc3" providerId="LiveId" clId="{E5F8E2A8-BE1D-43AE-A9F7-18E3A7AEF060}" dt="2020-01-10T11:38:25.056" v="218"/>
          <ac:spMkLst>
            <pc:docMk/>
            <pc:sldMk cId="1059313954" sldId="279"/>
            <ac:spMk id="40" creationId="{00000000-0000-0000-0000-000000000000}"/>
          </ac:spMkLst>
        </pc:spChg>
        <pc:spChg chg="del">
          <ac:chgData name=" " userId="fa494a83f9d82bc3" providerId="LiveId" clId="{E5F8E2A8-BE1D-43AE-A9F7-18E3A7AEF060}" dt="2020-01-10T11:38:25.056" v="218"/>
          <ac:spMkLst>
            <pc:docMk/>
            <pc:sldMk cId="1059313954" sldId="279"/>
            <ac:spMk id="41" creationId="{00000000-0000-0000-0000-000000000000}"/>
          </ac:spMkLst>
        </pc:spChg>
        <pc:spChg chg="del">
          <ac:chgData name=" " userId="fa494a83f9d82bc3" providerId="LiveId" clId="{E5F8E2A8-BE1D-43AE-A9F7-18E3A7AEF060}" dt="2020-01-10T11:38:25.056" v="218"/>
          <ac:spMkLst>
            <pc:docMk/>
            <pc:sldMk cId="1059313954" sldId="279"/>
            <ac:spMk id="42" creationId="{00000000-0000-0000-0000-000000000000}"/>
          </ac:spMkLst>
        </pc:spChg>
        <pc:spChg chg="del">
          <ac:chgData name=" " userId="fa494a83f9d82bc3" providerId="LiveId" clId="{E5F8E2A8-BE1D-43AE-A9F7-18E3A7AEF060}" dt="2020-01-10T11:38:25.056" v="218"/>
          <ac:spMkLst>
            <pc:docMk/>
            <pc:sldMk cId="1059313954" sldId="279"/>
            <ac:spMk id="43" creationId="{00000000-0000-0000-0000-000000000000}"/>
          </ac:spMkLst>
        </pc:spChg>
        <pc:spChg chg="del">
          <ac:chgData name=" " userId="fa494a83f9d82bc3" providerId="LiveId" clId="{E5F8E2A8-BE1D-43AE-A9F7-18E3A7AEF060}" dt="2020-01-10T11:38:25.056" v="218"/>
          <ac:spMkLst>
            <pc:docMk/>
            <pc:sldMk cId="1059313954" sldId="279"/>
            <ac:spMk id="44" creationId="{00000000-0000-0000-0000-000000000000}"/>
          </ac:spMkLst>
        </pc:spChg>
        <pc:spChg chg="del mod">
          <ac:chgData name=" " userId="fa494a83f9d82bc3" providerId="LiveId" clId="{E5F8E2A8-BE1D-43AE-A9F7-18E3A7AEF060}" dt="2020-01-10T11:38:25.056" v="218"/>
          <ac:spMkLst>
            <pc:docMk/>
            <pc:sldMk cId="1059313954" sldId="279"/>
            <ac:spMk id="45" creationId="{00000000-0000-0000-0000-000000000000}"/>
          </ac:spMkLst>
        </pc:spChg>
        <pc:spChg chg="del">
          <ac:chgData name=" " userId="fa494a83f9d82bc3" providerId="LiveId" clId="{E5F8E2A8-BE1D-43AE-A9F7-18E3A7AEF060}" dt="2020-01-10T11:38:25.056" v="218"/>
          <ac:spMkLst>
            <pc:docMk/>
            <pc:sldMk cId="1059313954" sldId="279"/>
            <ac:spMk id="46" creationId="{00000000-0000-0000-0000-000000000000}"/>
          </ac:spMkLst>
        </pc:spChg>
        <pc:spChg chg="del">
          <ac:chgData name=" " userId="fa494a83f9d82bc3" providerId="LiveId" clId="{E5F8E2A8-BE1D-43AE-A9F7-18E3A7AEF060}" dt="2020-01-10T11:38:25.056" v="218"/>
          <ac:spMkLst>
            <pc:docMk/>
            <pc:sldMk cId="1059313954" sldId="279"/>
            <ac:spMk id="47" creationId="{00000000-0000-0000-0000-000000000000}"/>
          </ac:spMkLst>
        </pc:spChg>
        <pc:spChg chg="del">
          <ac:chgData name=" " userId="fa494a83f9d82bc3" providerId="LiveId" clId="{E5F8E2A8-BE1D-43AE-A9F7-18E3A7AEF060}" dt="2020-01-10T11:38:25.056" v="218"/>
          <ac:spMkLst>
            <pc:docMk/>
            <pc:sldMk cId="1059313954" sldId="279"/>
            <ac:spMk id="48" creationId="{00000000-0000-0000-0000-000000000000}"/>
          </ac:spMkLst>
        </pc:spChg>
        <pc:spChg chg="del">
          <ac:chgData name=" " userId="fa494a83f9d82bc3" providerId="LiveId" clId="{E5F8E2A8-BE1D-43AE-A9F7-18E3A7AEF060}" dt="2020-01-10T11:38:25.056" v="218"/>
          <ac:spMkLst>
            <pc:docMk/>
            <pc:sldMk cId="1059313954" sldId="279"/>
            <ac:spMk id="49" creationId="{00000000-0000-0000-0000-000000000000}"/>
          </ac:spMkLst>
        </pc:spChg>
        <pc:spChg chg="mod">
          <ac:chgData name=" " userId="fa494a83f9d82bc3" providerId="LiveId" clId="{E5F8E2A8-BE1D-43AE-A9F7-18E3A7AEF060}" dt="2020-01-10T11:32:05.075" v="107" actId="255"/>
          <ac:spMkLst>
            <pc:docMk/>
            <pc:sldMk cId="1059313954" sldId="279"/>
            <ac:spMk id="50" creationId="{00000000-0000-0000-0000-000000000000}"/>
          </ac:spMkLst>
        </pc:spChg>
        <pc:spChg chg="del">
          <ac:chgData name=" " userId="fa494a83f9d82bc3" providerId="LiveId" clId="{E5F8E2A8-BE1D-43AE-A9F7-18E3A7AEF060}" dt="2020-01-10T11:31:18.424" v="101"/>
          <ac:spMkLst>
            <pc:docMk/>
            <pc:sldMk cId="1059313954" sldId="279"/>
            <ac:spMk id="51" creationId="{00000000-0000-0000-0000-000000000000}"/>
          </ac:spMkLst>
        </pc:spChg>
        <pc:spChg chg="del">
          <ac:chgData name=" " userId="fa494a83f9d82bc3" providerId="LiveId" clId="{E5F8E2A8-BE1D-43AE-A9F7-18E3A7AEF060}" dt="2020-01-10T11:31:50.832" v="106"/>
          <ac:spMkLst>
            <pc:docMk/>
            <pc:sldMk cId="1059313954" sldId="279"/>
            <ac:spMk id="52" creationId="{00000000-0000-0000-0000-000000000000}"/>
          </ac:spMkLst>
        </pc:spChg>
        <pc:spChg chg="del">
          <ac:chgData name=" " userId="fa494a83f9d82bc3" providerId="LiveId" clId="{E5F8E2A8-BE1D-43AE-A9F7-18E3A7AEF060}" dt="2020-01-10T11:31:42.067" v="105"/>
          <ac:spMkLst>
            <pc:docMk/>
            <pc:sldMk cId="1059313954" sldId="279"/>
            <ac:spMk id="53" creationId="{00000000-0000-0000-0000-000000000000}"/>
          </ac:spMkLst>
        </pc:spChg>
        <pc:spChg chg="del">
          <ac:chgData name=" " userId="fa494a83f9d82bc3" providerId="LiveId" clId="{E5F8E2A8-BE1D-43AE-A9F7-18E3A7AEF060}" dt="2020-01-10T11:31:36.101" v="104"/>
          <ac:spMkLst>
            <pc:docMk/>
            <pc:sldMk cId="1059313954" sldId="279"/>
            <ac:spMk id="54" creationId="{00000000-0000-0000-0000-000000000000}"/>
          </ac:spMkLst>
        </pc:spChg>
        <pc:spChg chg="mod">
          <ac:chgData name=" " userId="fa494a83f9d82bc3" providerId="LiveId" clId="{E5F8E2A8-BE1D-43AE-A9F7-18E3A7AEF060}" dt="2020-01-10T11:32:16.106" v="110" actId="1076"/>
          <ac:spMkLst>
            <pc:docMk/>
            <pc:sldMk cId="1059313954" sldId="279"/>
            <ac:spMk id="55" creationId="{00000000-0000-0000-0000-000000000000}"/>
          </ac:spMkLst>
        </pc:spChg>
        <pc:spChg chg="del">
          <ac:chgData name=" " userId="fa494a83f9d82bc3" providerId="LiveId" clId="{E5F8E2A8-BE1D-43AE-A9F7-18E3A7AEF060}" dt="2020-01-10T11:38:25.056" v="218"/>
          <ac:spMkLst>
            <pc:docMk/>
            <pc:sldMk cId="1059313954" sldId="279"/>
            <ac:spMk id="56" creationId="{00000000-0000-0000-0000-000000000000}"/>
          </ac:spMkLst>
        </pc:spChg>
        <pc:spChg chg="del">
          <ac:chgData name=" " userId="fa494a83f9d82bc3" providerId="LiveId" clId="{E5F8E2A8-BE1D-43AE-A9F7-18E3A7AEF060}" dt="2020-01-10T11:38:30.796" v="219"/>
          <ac:spMkLst>
            <pc:docMk/>
            <pc:sldMk cId="1059313954" sldId="279"/>
            <ac:spMk id="57" creationId="{00000000-0000-0000-0000-000000000000}"/>
          </ac:spMkLst>
        </pc:spChg>
        <pc:grpChg chg="mod">
          <ac:chgData name=" " userId="fa494a83f9d82bc3" providerId="LiveId" clId="{E5F8E2A8-BE1D-43AE-A9F7-18E3A7AEF060}" dt="2020-01-10T11:38:34.695" v="220" actId="1076"/>
          <ac:grpSpMkLst>
            <pc:docMk/>
            <pc:sldMk cId="1059313954" sldId="279"/>
            <ac:grpSpMk id="20" creationId="{00000000-0000-0000-0000-000000000000}"/>
          </ac:grpSpMkLst>
        </pc:grpChg>
        <pc:picChg chg="add mod">
          <ac:chgData name=" " userId="fa494a83f9d82bc3" providerId="LiveId" clId="{E5F8E2A8-BE1D-43AE-A9F7-18E3A7AEF060}" dt="2020-01-10T11:58:46.686" v="534" actId="1076"/>
          <ac:picMkLst>
            <pc:docMk/>
            <pc:sldMk cId="1059313954" sldId="279"/>
            <ac:picMk id="3" creationId="{189F9D69-B4DD-4AA3-8936-2EDBDAC975DF}"/>
          </ac:picMkLst>
        </pc:picChg>
        <pc:picChg chg="add mod">
          <ac:chgData name=" " userId="fa494a83f9d82bc3" providerId="LiveId" clId="{E5F8E2A8-BE1D-43AE-A9F7-18E3A7AEF060}" dt="2020-01-10T11:59:43.778" v="538" actId="1076"/>
          <ac:picMkLst>
            <pc:docMk/>
            <pc:sldMk cId="1059313954" sldId="279"/>
            <ac:picMk id="5" creationId="{2FD2AFF0-8F48-46E6-89A8-9289BFB1ECBA}"/>
          </ac:picMkLst>
        </pc:picChg>
        <pc:cxnChg chg="mod">
          <ac:chgData name=" " userId="fa494a83f9d82bc3" providerId="LiveId" clId="{E5F8E2A8-BE1D-43AE-A9F7-18E3A7AEF060}" dt="2020-01-10T11:39:05.254" v="227" actId="14100"/>
          <ac:cxnSpMkLst>
            <pc:docMk/>
            <pc:sldMk cId="1059313954" sldId="279"/>
            <ac:cxnSpMk id="26" creationId="{00000000-0000-0000-0000-00000000000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78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91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81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16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65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0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77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017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14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744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33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7DAA0-6556-4C50-99B9-61BC68FDEDFF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639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jpe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jpe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5163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57375" y="2543175"/>
            <a:ext cx="10358438" cy="1843088"/>
          </a:xfrm>
          <a:prstGeom prst="rect">
            <a:avLst/>
          </a:prstGeom>
          <a:solidFill>
            <a:srgbClr val="FE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24562" y="2832357"/>
            <a:ext cx="50530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/>
              <a:t>One Person Table</a:t>
            </a:r>
            <a:endParaRPr lang="ko-KR" altLang="en-US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355943" y="3601798"/>
            <a:ext cx="398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Daegu University Team1 </a:t>
            </a:r>
            <a:r>
              <a:rPr lang="ko-KR" altLang="en-US" dirty="0" smtClean="0"/>
              <a:t>일인</a:t>
            </a:r>
            <a:r>
              <a:rPr lang="en-US" altLang="ko-KR" dirty="0" smtClean="0"/>
              <a:t>_</a:t>
            </a:r>
            <a:r>
              <a:rPr lang="ko-KR" altLang="en-US" dirty="0" smtClean="0"/>
              <a:t>식탁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21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98" y="2505373"/>
            <a:ext cx="10430330" cy="18601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0217" y="2761157"/>
            <a:ext cx="6097892" cy="1348581"/>
          </a:xfrm>
        </p:spPr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개발과정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625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ED160A9-D86E-4DB3-AE31-38B7CBD4D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64" y="1836493"/>
            <a:ext cx="4227552" cy="502150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738091"/>
              </p:ext>
            </p:extLst>
          </p:nvPr>
        </p:nvGraphicFramePr>
        <p:xfrm>
          <a:off x="9095975" y="-1"/>
          <a:ext cx="3096025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761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사용자관리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비밀번호찾기화면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75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passws_find.jsp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2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공통</a:t>
                      </a: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71402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Form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①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비밀번호찾기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②text(name) :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③text(id) :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④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dropbox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passwdQ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비밀번호찾기질문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⑤text(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passwdA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비밀번호 찾기 답변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60243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Explanation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ⓐ</a:t>
                      </a:r>
                      <a:r>
                        <a:rPr lang="ko-KR" altLang="en-US" sz="1100" dirty="0" smtClean="0"/>
                        <a:t>정보가 일치하지 않는 경우 메시지를 띄운다</a:t>
                      </a:r>
                      <a:r>
                        <a:rPr lang="en-US" altLang="ko-KR" sz="1100" dirty="0" smtClean="0"/>
                        <a:t>.</a:t>
                      </a:r>
                      <a:endParaRPr lang="en-US" altLang="ko-KR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635A55-8124-40B9-812F-13A7D3DFCF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759680" cy="14647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F65DF61-577B-4AB1-9DA5-17EE53D3E264}"/>
              </a:ext>
            </a:extLst>
          </p:cNvPr>
          <p:cNvSpPr txBox="1"/>
          <p:nvPr/>
        </p:nvSpPr>
        <p:spPr>
          <a:xfrm>
            <a:off x="3167231" y="1946297"/>
            <a:ext cx="44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329C42E-B202-492D-ADAC-54AF5008DEEF}"/>
              </a:ext>
            </a:extLst>
          </p:cNvPr>
          <p:cNvSpPr txBox="1"/>
          <p:nvPr/>
        </p:nvSpPr>
        <p:spPr>
          <a:xfrm>
            <a:off x="2513345" y="2744441"/>
            <a:ext cx="363779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635E2C08-1E25-4919-A615-CBBE4D1C8A8C}"/>
              </a:ext>
            </a:extLst>
          </p:cNvPr>
          <p:cNvSpPr txBox="1"/>
          <p:nvPr/>
        </p:nvSpPr>
        <p:spPr>
          <a:xfrm>
            <a:off x="2562583" y="3410625"/>
            <a:ext cx="445273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272DC73-A961-4A5C-AD9F-870A682B0D63}"/>
              </a:ext>
            </a:extLst>
          </p:cNvPr>
          <p:cNvSpPr txBox="1"/>
          <p:nvPr/>
        </p:nvSpPr>
        <p:spPr>
          <a:xfrm>
            <a:off x="2549221" y="4077173"/>
            <a:ext cx="471996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790D4EE-577C-4843-A1CE-ABAF09E6D48A}"/>
              </a:ext>
            </a:extLst>
          </p:cNvPr>
          <p:cNvSpPr txBox="1"/>
          <p:nvPr/>
        </p:nvSpPr>
        <p:spPr>
          <a:xfrm>
            <a:off x="2562583" y="4804568"/>
            <a:ext cx="508874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0387265F-8614-466D-988E-ED4F962DBC89}"/>
              </a:ext>
            </a:extLst>
          </p:cNvPr>
          <p:cNvSpPr txBox="1"/>
          <p:nvPr/>
        </p:nvSpPr>
        <p:spPr>
          <a:xfrm>
            <a:off x="2534953" y="5822095"/>
            <a:ext cx="366195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71890" y="3144584"/>
            <a:ext cx="2295629" cy="1659984"/>
            <a:chOff x="1627933" y="3275161"/>
            <a:chExt cx="2295629" cy="1659984"/>
          </a:xfrm>
        </p:grpSpPr>
        <p:sp>
          <p:nvSpPr>
            <p:cNvPr id="13" name="사각형 설명선 12"/>
            <p:cNvSpPr/>
            <p:nvPr/>
          </p:nvSpPr>
          <p:spPr>
            <a:xfrm>
              <a:off x="1627933" y="3275161"/>
              <a:ext cx="2295629" cy="1659984"/>
            </a:xfrm>
            <a:prstGeom prst="wedgeRectCallout">
              <a:avLst>
                <a:gd name="adj1" fmla="val -47154"/>
                <a:gd name="adj2" fmla="val -1376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정보가 일치하지 않습니다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4" name="순서도: 처리 13"/>
            <p:cNvSpPr/>
            <p:nvPr/>
          </p:nvSpPr>
          <p:spPr>
            <a:xfrm>
              <a:off x="2305292" y="4390366"/>
              <a:ext cx="843350" cy="372120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확인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920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EE774A1E-F60B-4FF7-BCD6-16BCC1419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14" y="1749897"/>
            <a:ext cx="4450252" cy="407219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503047"/>
              </p:ext>
            </p:extLst>
          </p:nvPr>
        </p:nvGraphicFramePr>
        <p:xfrm>
          <a:off x="9095975" y="-1"/>
          <a:ext cx="3096025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761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사용자관리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아이디찾기화면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75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passws_find.jsp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2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공통</a:t>
                      </a: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71402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Form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①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아이디찾기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②text(name) :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③text(email1) :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④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dropbox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(email2) 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60243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Explanation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ⓐbutton(</a:t>
                      </a:r>
                      <a:r>
                        <a:rPr lang="ko-KR" altLang="en-US" sz="1100" dirty="0" err="1"/>
                        <a:t>아이디찾기</a:t>
                      </a:r>
                      <a:r>
                        <a:rPr lang="en-US" altLang="ko-KR" sz="1100" dirty="0"/>
                        <a:t>) : </a:t>
                      </a:r>
                      <a:r>
                        <a:rPr lang="ko-KR" altLang="en-US" sz="1100" dirty="0"/>
                        <a:t>입력한 정보가 맞으면 경고창에 비밀번호를 알려준 후 </a:t>
                      </a:r>
                      <a:r>
                        <a:rPr lang="ko-KR" altLang="en-US" sz="1100" dirty="0" err="1"/>
                        <a:t>메인페이지로</a:t>
                      </a:r>
                      <a:r>
                        <a:rPr lang="ko-KR" altLang="en-US" sz="1100" dirty="0"/>
                        <a:t> 이동할 수 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ⓑbutton(</a:t>
                      </a:r>
                      <a:r>
                        <a:rPr lang="ko-KR" altLang="en-US" sz="1100" dirty="0"/>
                        <a:t>취소</a:t>
                      </a:r>
                      <a:r>
                        <a:rPr lang="en-US" altLang="ko-KR" sz="1100" dirty="0"/>
                        <a:t>) : </a:t>
                      </a:r>
                      <a:r>
                        <a:rPr lang="ko-KR" altLang="en-US" sz="1100" dirty="0" err="1"/>
                        <a:t>로그인화면으로</a:t>
                      </a:r>
                      <a:r>
                        <a:rPr lang="ko-KR" altLang="en-US" sz="1100" dirty="0"/>
                        <a:t> 이동할 수 있다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635A55-8124-40B9-812F-13A7D3DFCF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759680" cy="14647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F65DF61-577B-4AB1-9DA5-17EE53D3E264}"/>
              </a:ext>
            </a:extLst>
          </p:cNvPr>
          <p:cNvSpPr txBox="1"/>
          <p:nvPr/>
        </p:nvSpPr>
        <p:spPr>
          <a:xfrm>
            <a:off x="3051208" y="1867301"/>
            <a:ext cx="388041" cy="382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329C42E-B202-492D-ADAC-54AF5008DEEF}"/>
              </a:ext>
            </a:extLst>
          </p:cNvPr>
          <p:cNvSpPr txBox="1"/>
          <p:nvPr/>
        </p:nvSpPr>
        <p:spPr>
          <a:xfrm>
            <a:off x="2339946" y="2924426"/>
            <a:ext cx="363779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635E2C08-1E25-4919-A615-CBBE4D1C8A8C}"/>
              </a:ext>
            </a:extLst>
          </p:cNvPr>
          <p:cNvSpPr txBox="1"/>
          <p:nvPr/>
        </p:nvSpPr>
        <p:spPr>
          <a:xfrm>
            <a:off x="2339946" y="3748950"/>
            <a:ext cx="445273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0387265F-8614-466D-988E-ED4F962DBC89}"/>
              </a:ext>
            </a:extLst>
          </p:cNvPr>
          <p:cNvSpPr txBox="1"/>
          <p:nvPr/>
        </p:nvSpPr>
        <p:spPr>
          <a:xfrm>
            <a:off x="2602121" y="4686314"/>
            <a:ext cx="366195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08F7858B-D0DC-4071-BB15-8C57864ADDF0}"/>
              </a:ext>
            </a:extLst>
          </p:cNvPr>
          <p:cNvSpPr txBox="1"/>
          <p:nvPr/>
        </p:nvSpPr>
        <p:spPr>
          <a:xfrm>
            <a:off x="4379840" y="4686314"/>
            <a:ext cx="415498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1240353A-D1DA-4BA5-95E1-A3F8908824AF}"/>
              </a:ext>
            </a:extLst>
          </p:cNvPr>
          <p:cNvSpPr/>
          <p:nvPr/>
        </p:nvSpPr>
        <p:spPr>
          <a:xfrm>
            <a:off x="4379840" y="378599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④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7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EE774A1E-F60B-4FF7-BCD6-16BCC1419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14" y="1749897"/>
            <a:ext cx="4450252" cy="407219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300310"/>
              </p:ext>
            </p:extLst>
          </p:nvPr>
        </p:nvGraphicFramePr>
        <p:xfrm>
          <a:off x="9095975" y="-1"/>
          <a:ext cx="3096025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761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사용자관리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아이디찾기화면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75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passws_find.jsp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2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공통</a:t>
                      </a: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71402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Form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①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아이디찾기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②text(name) :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③text(email1) :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④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dropbox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(email2) 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60243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Explanation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ⓐ</a:t>
                      </a:r>
                      <a:r>
                        <a:rPr lang="ko-KR" altLang="en-US" sz="1100" dirty="0" smtClean="0"/>
                        <a:t>정보가 일치하지 않을 경우 메시지를 띄운다</a:t>
                      </a:r>
                      <a:r>
                        <a:rPr lang="en-US" altLang="ko-KR" sz="1100" dirty="0" smtClean="0"/>
                        <a:t>.</a:t>
                      </a:r>
                      <a:endParaRPr lang="en-US" altLang="ko-KR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635A55-8124-40B9-812F-13A7D3DFCF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759680" cy="14647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F65DF61-577B-4AB1-9DA5-17EE53D3E264}"/>
              </a:ext>
            </a:extLst>
          </p:cNvPr>
          <p:cNvSpPr txBox="1"/>
          <p:nvPr/>
        </p:nvSpPr>
        <p:spPr>
          <a:xfrm>
            <a:off x="3051208" y="1867301"/>
            <a:ext cx="388041" cy="382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329C42E-B202-492D-ADAC-54AF5008DEEF}"/>
              </a:ext>
            </a:extLst>
          </p:cNvPr>
          <p:cNvSpPr txBox="1"/>
          <p:nvPr/>
        </p:nvSpPr>
        <p:spPr>
          <a:xfrm>
            <a:off x="2339946" y="2924426"/>
            <a:ext cx="363779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635E2C08-1E25-4919-A615-CBBE4D1C8A8C}"/>
              </a:ext>
            </a:extLst>
          </p:cNvPr>
          <p:cNvSpPr txBox="1"/>
          <p:nvPr/>
        </p:nvSpPr>
        <p:spPr>
          <a:xfrm>
            <a:off x="2339946" y="3748950"/>
            <a:ext cx="445273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0387265F-8614-466D-988E-ED4F962DBC89}"/>
              </a:ext>
            </a:extLst>
          </p:cNvPr>
          <p:cNvSpPr txBox="1"/>
          <p:nvPr/>
        </p:nvSpPr>
        <p:spPr>
          <a:xfrm>
            <a:off x="2602121" y="4686314"/>
            <a:ext cx="366195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1240353A-D1DA-4BA5-95E1-A3F8908824AF}"/>
              </a:ext>
            </a:extLst>
          </p:cNvPr>
          <p:cNvSpPr/>
          <p:nvPr/>
        </p:nvSpPr>
        <p:spPr>
          <a:xfrm>
            <a:off x="4379840" y="378599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④</a:t>
            </a:r>
            <a:endParaRPr lang="ko-KR" altLang="en-US" dirty="0">
              <a:solidFill>
                <a:srgbClr val="C00000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361966" y="2750884"/>
            <a:ext cx="2295629" cy="1659984"/>
            <a:chOff x="1627933" y="3275161"/>
            <a:chExt cx="2295629" cy="1659984"/>
          </a:xfrm>
        </p:grpSpPr>
        <p:sp>
          <p:nvSpPr>
            <p:cNvPr id="14" name="사각형 설명선 13"/>
            <p:cNvSpPr/>
            <p:nvPr/>
          </p:nvSpPr>
          <p:spPr>
            <a:xfrm>
              <a:off x="1627933" y="3275161"/>
              <a:ext cx="2295629" cy="1659984"/>
            </a:xfrm>
            <a:prstGeom prst="wedgeRectCallout">
              <a:avLst>
                <a:gd name="adj1" fmla="val -47154"/>
                <a:gd name="adj2" fmla="val -1376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일치하는 정보의 회원이 없습니다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5" name="순서도: 처리 14"/>
            <p:cNvSpPr/>
            <p:nvPr/>
          </p:nvSpPr>
          <p:spPr>
            <a:xfrm>
              <a:off x="2305292" y="4390366"/>
              <a:ext cx="843350" cy="372120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확인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10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0" y="1678822"/>
            <a:ext cx="8631156" cy="4315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8783515" y="0"/>
          <a:ext cx="3320562" cy="6840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841"/>
                <a:gridCol w="2389721"/>
              </a:tblGrid>
              <a:tr h="630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사용자관리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회원탈퇴화면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7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User_withdraw.jsp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1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83392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① 아이디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②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password(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passwd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비밀번호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16978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Explanation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ⓐ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탈퇴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회원탈퇴를 완료한 후 탈퇴완료 페이지로 이동할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8713178" cy="134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33745" y="2766418"/>
            <a:ext cx="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169" y="33134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48839" y="395871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683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0" y="1678822"/>
            <a:ext cx="8631156" cy="4315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502469"/>
              </p:ext>
            </p:extLst>
          </p:nvPr>
        </p:nvGraphicFramePr>
        <p:xfrm>
          <a:off x="8783515" y="0"/>
          <a:ext cx="3320562" cy="6840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841"/>
                <a:gridCol w="2389721"/>
              </a:tblGrid>
              <a:tr h="630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사용자관리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회원탈퇴화면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7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User_withdraw.jsp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1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83392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① 아이디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②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password(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passwd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비밀번호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16978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Explanation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ⓐ 비밀번호가 일치하지 않을 경우 메시지를 띄운다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8713178" cy="134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33745" y="2766418"/>
            <a:ext cx="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9169" y="33134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48839" y="395871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/>
          </a:p>
        </p:txBody>
      </p:sp>
      <p:sp>
        <p:nvSpPr>
          <p:cNvPr id="8" name="순서도: 처리 7"/>
          <p:cNvSpPr/>
          <p:nvPr/>
        </p:nvSpPr>
        <p:spPr>
          <a:xfrm>
            <a:off x="7039325" y="3866089"/>
            <a:ext cx="843350" cy="372120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891510" y="2653176"/>
            <a:ext cx="2295629" cy="1659984"/>
            <a:chOff x="5891510" y="2653176"/>
            <a:chExt cx="2295629" cy="1659984"/>
          </a:xfrm>
        </p:grpSpPr>
        <p:sp>
          <p:nvSpPr>
            <p:cNvPr id="11" name="사각형 설명선 10"/>
            <p:cNvSpPr/>
            <p:nvPr/>
          </p:nvSpPr>
          <p:spPr>
            <a:xfrm>
              <a:off x="5891510" y="2653176"/>
              <a:ext cx="2295629" cy="1659984"/>
            </a:xfrm>
            <a:prstGeom prst="wedgeRectCallout">
              <a:avLst>
                <a:gd name="adj1" fmla="val -47154"/>
                <a:gd name="adj2" fmla="val -1376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비밀번호가 일치하지 않습니다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2" name="순서도: 처리 11"/>
            <p:cNvSpPr/>
            <p:nvPr/>
          </p:nvSpPr>
          <p:spPr>
            <a:xfrm>
              <a:off x="6577421" y="3779649"/>
              <a:ext cx="843350" cy="372120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확인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75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" y="1520310"/>
            <a:ext cx="8724660" cy="4362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783515" y="0"/>
          <a:ext cx="3320562" cy="6840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841"/>
                <a:gridCol w="2389721"/>
              </a:tblGrid>
              <a:tr h="630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사용자관리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회원탈퇴완료화면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7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User_withdrawComplete.jsp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1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83392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①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 회원탈퇴완료 메시지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16978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Explanation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ⓐ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홈으로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메인페이지로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이동할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8713178" cy="134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16145" y="2581752"/>
            <a:ext cx="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25560" y="3332143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938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33998" y="2505373"/>
            <a:ext cx="10430330" cy="1860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0217" y="2761157"/>
            <a:ext cx="6097892" cy="1348581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구매자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422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t="45474" r="44965" b="3169"/>
          <a:stretch/>
        </p:blipFill>
        <p:spPr>
          <a:xfrm>
            <a:off x="2645844" y="4366831"/>
            <a:ext cx="4002724" cy="249116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t="9394" r="54429" b="55229"/>
          <a:stretch/>
        </p:blipFill>
        <p:spPr>
          <a:xfrm>
            <a:off x="2645844" y="1503607"/>
            <a:ext cx="3740135" cy="209811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56129" b="35098"/>
          <a:stretch/>
        </p:blipFill>
        <p:spPr>
          <a:xfrm>
            <a:off x="2694581" y="3784186"/>
            <a:ext cx="3905250" cy="4378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59680" cy="1506828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8759680" y="-1"/>
          <a:ext cx="3432320" cy="690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11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342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44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/>
                        <a:t>게시판</a:t>
                      </a:r>
                      <a:r>
                        <a:rPr lang="en-US" altLang="ko-KR" sz="1100" b="1" dirty="0" smtClean="0"/>
                        <a:t>(</a:t>
                      </a:r>
                      <a:r>
                        <a:rPr lang="ko-KR" altLang="en-US" sz="1100" b="1" dirty="0" smtClean="0"/>
                        <a:t>게시글등록화면</a:t>
                      </a:r>
                      <a:r>
                        <a:rPr lang="en-US" altLang="ko-KR" sz="1100" b="1" dirty="0" smtClean="0"/>
                        <a:t>)</a:t>
                      </a:r>
                      <a:r>
                        <a:rPr lang="ko-KR" altLang="en-US" sz="1100" b="1" dirty="0" smtClean="0"/>
                        <a:t> 게시판</a:t>
                      </a:r>
                      <a:r>
                        <a:rPr lang="en-US" altLang="ko-KR" sz="1100" b="1" dirty="0" smtClean="0"/>
                        <a:t>(</a:t>
                      </a:r>
                      <a:r>
                        <a:rPr lang="ko-KR" altLang="en-US" sz="1100" b="1" dirty="0" smtClean="0"/>
                        <a:t>게시글등록화면</a:t>
                      </a:r>
                      <a:r>
                        <a:rPr lang="en-US" altLang="ko-KR" sz="1100" b="1" dirty="0" smtClean="0"/>
                        <a:t>)</a:t>
                      </a:r>
                      <a:endParaRPr lang="ko-KR" altLang="en-US" sz="1100" b="1" dirty="0" smtClean="0"/>
                    </a:p>
                    <a:p>
                      <a:endParaRPr lang="ko-KR" altLang="en-US" sz="1100" b="1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0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board_write.jsp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4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Actor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구매자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15269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①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board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_title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글제목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②이미지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③이미지파일명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④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board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_content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글내용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93674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Explanation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ⓐ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등록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):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effectLst/>
                        </a:rPr>
                        <a:t>게시글을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 등록할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ⓑ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취소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):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effectLst/>
                        </a:rPr>
                        <a:t>게시글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 작성을 취소할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ⓒ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upload(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업로드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이미지를 업로드 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845463" y="1428414"/>
            <a:ext cx="415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845463" y="198485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121833" y="36714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469283" y="613009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758643" y="615495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845463" y="428405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744104" y="361019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ⓒ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575392" y="0"/>
            <a:ext cx="236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게시판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게시글등록화면</a:t>
            </a:r>
            <a:r>
              <a:rPr lang="en-US" altLang="ko-KR" sz="1100" b="1" dirty="0" smtClean="0"/>
              <a:t>)</a:t>
            </a:r>
            <a:endParaRPr lang="ko-KR" altLang="en-US" sz="1100" b="1" dirty="0"/>
          </a:p>
          <a:p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8474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t="45474" r="44965" b="3169"/>
          <a:stretch/>
        </p:blipFill>
        <p:spPr>
          <a:xfrm>
            <a:off x="2645844" y="4366831"/>
            <a:ext cx="4002724" cy="249116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t="9394" r="54429" b="55229"/>
          <a:stretch/>
        </p:blipFill>
        <p:spPr>
          <a:xfrm>
            <a:off x="2645844" y="1503607"/>
            <a:ext cx="3740135" cy="209811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56129" b="35098"/>
          <a:stretch/>
        </p:blipFill>
        <p:spPr>
          <a:xfrm>
            <a:off x="2694581" y="3784186"/>
            <a:ext cx="3905250" cy="4378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59680" cy="1506828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301853"/>
              </p:ext>
            </p:extLst>
          </p:nvPr>
        </p:nvGraphicFramePr>
        <p:xfrm>
          <a:off x="8759680" y="-1"/>
          <a:ext cx="3432320" cy="690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11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342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44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/>
                        <a:t>게시판</a:t>
                      </a:r>
                      <a:r>
                        <a:rPr lang="en-US" altLang="ko-KR" sz="1100" b="1" dirty="0" smtClean="0"/>
                        <a:t>(</a:t>
                      </a:r>
                      <a:r>
                        <a:rPr lang="ko-KR" altLang="en-US" sz="1100" b="1" dirty="0" smtClean="0"/>
                        <a:t>게시글등록화면</a:t>
                      </a:r>
                      <a:r>
                        <a:rPr lang="en-US" altLang="ko-KR" sz="1100" b="1" dirty="0" smtClean="0"/>
                        <a:t>)</a:t>
                      </a:r>
                      <a:r>
                        <a:rPr lang="ko-KR" altLang="en-US" sz="1100" b="1" dirty="0" smtClean="0"/>
                        <a:t> 게시판</a:t>
                      </a:r>
                      <a:r>
                        <a:rPr lang="en-US" altLang="ko-KR" sz="1100" b="1" dirty="0" smtClean="0"/>
                        <a:t>(</a:t>
                      </a:r>
                      <a:r>
                        <a:rPr lang="ko-KR" altLang="en-US" sz="1100" b="1" dirty="0" smtClean="0"/>
                        <a:t>게시글등록화면</a:t>
                      </a:r>
                      <a:r>
                        <a:rPr lang="en-US" altLang="ko-KR" sz="1100" b="1" dirty="0" smtClean="0"/>
                        <a:t>)</a:t>
                      </a:r>
                      <a:endParaRPr lang="ko-KR" altLang="en-US" sz="1100" b="1" dirty="0" smtClean="0"/>
                    </a:p>
                    <a:p>
                      <a:endParaRPr lang="ko-KR" altLang="en-US" sz="1100" b="1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0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board_write.jsp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4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Actor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구매자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15269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①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board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_title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글제목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②이미지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③이미지파일명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④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board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_content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글내용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93674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Explanation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ⓐⓑ 파일 혹은 양식이 올바르지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않을경우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메시지를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 띄운다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845463" y="1428414"/>
            <a:ext cx="415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845463" y="198485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121833" y="36714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754777" y="366379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338536" y="616765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845463" y="428405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575392" y="0"/>
            <a:ext cx="236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게시판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게시글등록화면</a:t>
            </a:r>
            <a:r>
              <a:rPr lang="en-US" altLang="ko-KR" sz="1100" b="1" dirty="0" smtClean="0"/>
              <a:t>)</a:t>
            </a:r>
            <a:endParaRPr lang="ko-KR" altLang="en-US" sz="1100" b="1" dirty="0"/>
          </a:p>
          <a:p>
            <a:endParaRPr lang="ko-KR" altLang="en-US" sz="11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250199" y="2343143"/>
            <a:ext cx="2295629" cy="1659984"/>
            <a:chOff x="5891510" y="2653176"/>
            <a:chExt cx="2295629" cy="1659984"/>
          </a:xfrm>
        </p:grpSpPr>
        <p:sp>
          <p:nvSpPr>
            <p:cNvPr id="19" name="사각형 설명선 18"/>
            <p:cNvSpPr/>
            <p:nvPr/>
          </p:nvSpPr>
          <p:spPr>
            <a:xfrm>
              <a:off x="5891510" y="2653176"/>
              <a:ext cx="2295629" cy="1659984"/>
            </a:xfrm>
            <a:prstGeom prst="wedgeRectCallout">
              <a:avLst>
                <a:gd name="adj1" fmla="val -47154"/>
                <a:gd name="adj2" fmla="val -1376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파일이 올바르지 않습니다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0" name="순서도: 처리 19"/>
            <p:cNvSpPr/>
            <p:nvPr/>
          </p:nvSpPr>
          <p:spPr>
            <a:xfrm>
              <a:off x="6577421" y="3779649"/>
              <a:ext cx="843350" cy="372120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확인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193445" y="4507675"/>
            <a:ext cx="2295629" cy="1659984"/>
            <a:chOff x="5891510" y="2653176"/>
            <a:chExt cx="2295629" cy="1659984"/>
          </a:xfrm>
        </p:grpSpPr>
        <p:sp>
          <p:nvSpPr>
            <p:cNvPr id="22" name="사각형 설명선 21"/>
            <p:cNvSpPr/>
            <p:nvPr/>
          </p:nvSpPr>
          <p:spPr>
            <a:xfrm>
              <a:off x="5891510" y="2653176"/>
              <a:ext cx="2295629" cy="1659984"/>
            </a:xfrm>
            <a:prstGeom prst="wedgeRectCallout">
              <a:avLst>
                <a:gd name="adj1" fmla="val -47154"/>
                <a:gd name="adj2" fmla="val -1376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양식이 올바르지 않습니다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3" name="순서도: 처리 22"/>
            <p:cNvSpPr/>
            <p:nvPr/>
          </p:nvSpPr>
          <p:spPr>
            <a:xfrm>
              <a:off x="6577421" y="3779649"/>
              <a:ext cx="843350" cy="372120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확인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540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t="56129" b="35098"/>
          <a:stretch/>
        </p:blipFill>
        <p:spPr>
          <a:xfrm>
            <a:off x="1865475" y="3599781"/>
            <a:ext cx="3905250" cy="4378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0" t="45680" r="42535"/>
          <a:stretch/>
        </p:blipFill>
        <p:spPr>
          <a:xfrm>
            <a:off x="1992592" y="4276466"/>
            <a:ext cx="4328878" cy="25206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0" t="9592" r="42535" b="54814"/>
          <a:stretch/>
        </p:blipFill>
        <p:spPr>
          <a:xfrm>
            <a:off x="2072519" y="1621596"/>
            <a:ext cx="5087155" cy="1941000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8759680" y="-1"/>
          <a:ext cx="3432320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11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342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44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0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board_modify.jsp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4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Actor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구매자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15269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Form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①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글번호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②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text(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board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_title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):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글제목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③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글작성일자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④이미지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⑤이미지파일명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⑥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board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_content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글내용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93674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Explanation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ⓐ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):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effectLst/>
                        </a:rPr>
                        <a:t>게시글을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 수정할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ⓑ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취소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):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effectLst/>
                        </a:rPr>
                        <a:t>게시글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 작성을 취소할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ⓒ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upload(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업로드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이미지를 업로드 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21486" cy="15068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04055" y="14655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004058" y="14415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419165" y="147385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204055" y="19993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294161" y="347901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545087" y="596591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101916" y="598179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086412" y="408715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⑥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894167" y="339652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ⓒ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610725" y="0"/>
            <a:ext cx="236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게시판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게시글수정화면</a:t>
            </a:r>
            <a:r>
              <a:rPr lang="en-US" altLang="ko-KR" sz="1100" b="1" dirty="0" smtClean="0"/>
              <a:t>)</a:t>
            </a:r>
            <a:endParaRPr lang="ko-KR" altLang="en-US" sz="1100" b="1" dirty="0"/>
          </a:p>
          <a:p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252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개발환경</a:t>
            </a:r>
            <a:endParaRPr lang="ko-KR" altLang="en-US" sz="24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258184"/>
              </p:ext>
            </p:extLst>
          </p:nvPr>
        </p:nvGraphicFramePr>
        <p:xfrm>
          <a:off x="1152525" y="1125538"/>
          <a:ext cx="9201876" cy="52810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1036"/>
                <a:gridCol w="3528392"/>
                <a:gridCol w="4032448"/>
              </a:tblGrid>
              <a:tr h="64807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Modeling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88319" rtl="0" eaLnBrk="1" latinLnBrk="1" hangingPunct="1"/>
                      <a:r>
                        <a:rPr lang="en-US" altLang="ko-KR" sz="2000" b="1" kern="12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Programming</a:t>
                      </a:r>
                      <a:endParaRPr lang="ko-KR" altLang="en-US" sz="2000" b="1" kern="1200" dirty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휴먼모음T" pitchFamily="18" charset="-127"/>
                          <a:ea typeface="휴먼모음T" pitchFamily="18" charset="-127"/>
                        </a:rPr>
                        <a:t>O  S</a:t>
                      </a:r>
                      <a:endParaRPr lang="ko-KR" altLang="en-US" sz="14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휴먼모음T" pitchFamily="18" charset="-127"/>
                          <a:ea typeface="휴먼모음T" pitchFamily="18" charset="-127"/>
                        </a:rPr>
                        <a:t>Windows10</a:t>
                      </a:r>
                      <a:endParaRPr lang="ko-KR" altLang="en-US" sz="16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휴먼모음T" pitchFamily="18" charset="-127"/>
                          <a:ea typeface="휴먼모음T" pitchFamily="18" charset="-127"/>
                        </a:rPr>
                        <a:t>언 어</a:t>
                      </a:r>
                      <a:endParaRPr lang="ko-KR" altLang="en-US" sz="14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휴먼모음T" pitchFamily="18" charset="-127"/>
                          <a:ea typeface="휴먼모음T" pitchFamily="18" charset="-127"/>
                        </a:rPr>
                        <a:t>-</a:t>
                      </a:r>
                      <a:endParaRPr lang="ko-KR" altLang="en-US" sz="16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휴먼모음T" pitchFamily="18" charset="-127"/>
                          <a:ea typeface="휴먼모음T" pitchFamily="18" charset="-127"/>
                        </a:rPr>
                        <a:t>Java,</a:t>
                      </a:r>
                      <a:r>
                        <a:rPr lang="en-US" altLang="ko-KR" sz="1600" baseline="0" dirty="0" smtClean="0">
                          <a:latin typeface="휴먼모음T" pitchFamily="18" charset="-127"/>
                          <a:ea typeface="휴먼모음T" pitchFamily="18" charset="-127"/>
                        </a:rPr>
                        <a:t> JSP, Ajax, </a:t>
                      </a:r>
                      <a:r>
                        <a:rPr lang="en-US" altLang="ko-KR" sz="1600" baseline="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jQuery</a:t>
                      </a:r>
                      <a:r>
                        <a:rPr lang="en-US" altLang="ko-KR" sz="1600" baseline="0" dirty="0" smtClean="0"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600" baseline="0" dirty="0" smtClean="0">
                          <a:latin typeface="휴먼모음T" pitchFamily="18" charset="-127"/>
                          <a:ea typeface="휴먼모음T" pitchFamily="18" charset="-127"/>
                        </a:rPr>
                        <a:t>JavaScript</a:t>
                      </a:r>
                      <a:endParaRPr lang="ko-KR" altLang="en-US" sz="16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휴먼모음T" pitchFamily="18" charset="-127"/>
                          <a:ea typeface="휴먼모음T" pitchFamily="18" charset="-127"/>
                        </a:rPr>
                        <a:t>개발도구</a:t>
                      </a:r>
                      <a:endParaRPr lang="ko-KR" altLang="en-US" sz="14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StarUML</a:t>
                      </a:r>
                      <a:endParaRPr lang="en-US" altLang="ko-KR" sz="1600" dirty="0" smtClean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8831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휴먼모음T" pitchFamily="18" charset="-127"/>
                          <a:ea typeface="휴먼모음T" pitchFamily="18" charset="-127"/>
                        </a:rPr>
                        <a:t>Eclipse,</a:t>
                      </a:r>
                      <a:endParaRPr lang="ko-KR" altLang="en-US" sz="16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휴먼모음T" pitchFamily="18" charset="-127"/>
                          <a:ea typeface="휴먼모음T" pitchFamily="18" charset="-127"/>
                        </a:rPr>
                        <a:t>서 </a:t>
                      </a:r>
                      <a:r>
                        <a:rPr lang="ko-KR" altLang="en-US" sz="14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버</a:t>
                      </a:r>
                      <a:endParaRPr lang="ko-KR" altLang="en-US" sz="14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휴먼모음T" pitchFamily="18" charset="-127"/>
                          <a:ea typeface="휴먼모음T" pitchFamily="18" charset="-127"/>
                        </a:rPr>
                        <a:t>-</a:t>
                      </a:r>
                      <a:endParaRPr lang="ko-KR" altLang="en-US" sz="16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휴먼모음T" pitchFamily="18" charset="-127"/>
                          <a:ea typeface="휴먼모음T" pitchFamily="18" charset="-127"/>
                        </a:rPr>
                        <a:t>Apache Tomcat</a:t>
                      </a:r>
                      <a:r>
                        <a:rPr lang="en-US" altLang="ko-KR" sz="1600" baseline="0" dirty="0" smtClean="0"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휴먼모음T" pitchFamily="18" charset="-127"/>
                          <a:ea typeface="휴먼모음T" pitchFamily="18" charset="-127"/>
                        </a:rPr>
                        <a:t>9.0</a:t>
                      </a:r>
                      <a:endParaRPr lang="ko-KR" altLang="en-US" sz="16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휴먼모음T" pitchFamily="18" charset="-127"/>
                          <a:ea typeface="휴먼모음T" pitchFamily="18" charset="-127"/>
                        </a:rPr>
                        <a:t>데이터베이스</a:t>
                      </a:r>
                      <a:endParaRPr lang="ko-KR" altLang="en-US" sz="14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휴먼모음T" pitchFamily="18" charset="-127"/>
                          <a:ea typeface="휴먼모음T" pitchFamily="18" charset="-127"/>
                        </a:rPr>
                        <a:t>Oracle(11.g), </a:t>
                      </a:r>
                      <a:r>
                        <a:rPr lang="en-US" altLang="ko-KR" sz="16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Mybatis</a:t>
                      </a:r>
                      <a:endParaRPr lang="ko-KR" altLang="en-US" sz="16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휴먼모음T" pitchFamily="18" charset="-127"/>
                          <a:ea typeface="휴먼모음T" pitchFamily="18" charset="-127"/>
                        </a:rPr>
                        <a:t>버전 관리</a:t>
                      </a:r>
                      <a:endParaRPr lang="ko-KR" altLang="en-US" sz="14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Github</a:t>
                      </a:r>
                      <a:endParaRPr lang="ko-KR" altLang="en-US" sz="16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FrameWork</a:t>
                      </a:r>
                      <a:endParaRPr lang="ko-KR" altLang="en-US" sz="14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SpringFrameWork</a:t>
                      </a:r>
                      <a:endParaRPr lang="ko-KR" altLang="en-US" sz="16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휴먼모음T" pitchFamily="18" charset="-127"/>
                          <a:ea typeface="휴먼모음T" pitchFamily="18" charset="-127"/>
                        </a:rPr>
                        <a:t>UI</a:t>
                      </a:r>
                      <a:r>
                        <a:rPr lang="en-US" altLang="ko-KR" sz="1400" baseline="0" dirty="0" smtClean="0"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lang="en-US" altLang="ko-KR" sz="1400" baseline="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FrameWork</a:t>
                      </a:r>
                      <a:endParaRPr lang="ko-KR" altLang="en-US" sz="14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BootStrap</a:t>
                      </a:r>
                      <a:endParaRPr lang="ko-KR" altLang="en-US" sz="16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459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t="56129" b="35098"/>
          <a:stretch/>
        </p:blipFill>
        <p:spPr>
          <a:xfrm>
            <a:off x="1865475" y="3599781"/>
            <a:ext cx="3905250" cy="4378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0" t="45680" r="42535"/>
          <a:stretch/>
        </p:blipFill>
        <p:spPr>
          <a:xfrm>
            <a:off x="1992592" y="4276466"/>
            <a:ext cx="4328878" cy="25206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0" t="9592" r="42535" b="54814"/>
          <a:stretch/>
        </p:blipFill>
        <p:spPr>
          <a:xfrm>
            <a:off x="2072519" y="1621596"/>
            <a:ext cx="5087155" cy="1941000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683412"/>
              </p:ext>
            </p:extLst>
          </p:nvPr>
        </p:nvGraphicFramePr>
        <p:xfrm>
          <a:off x="8759680" y="-1"/>
          <a:ext cx="3432320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11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342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44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0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board_modify.jsp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4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Actor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구매자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15269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Form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①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글번호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②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text(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board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_title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):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글제목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③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글작성일자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④이미지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⑤이미지파일명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⑥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board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_content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글내용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93674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Explanation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ⓐⓑ 파일 혹은 양식이 올바르지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않을경우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메시지를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 띄운다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21486" cy="15068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04055" y="14655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004058" y="14415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419165" y="147385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204055" y="19993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294161" y="347901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545087" y="596591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894167" y="344939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086412" y="408715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⑥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610725" y="0"/>
            <a:ext cx="236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게시판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게시글수정화면</a:t>
            </a:r>
            <a:r>
              <a:rPr lang="en-US" altLang="ko-KR" sz="1100" b="1" dirty="0" smtClean="0"/>
              <a:t>)</a:t>
            </a:r>
            <a:endParaRPr lang="ko-KR" altLang="en-US" sz="1100" b="1" dirty="0"/>
          </a:p>
          <a:p>
            <a:endParaRPr lang="ko-KR" altLang="en-US" sz="11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250199" y="2343143"/>
            <a:ext cx="2295629" cy="1659984"/>
            <a:chOff x="5891510" y="2653176"/>
            <a:chExt cx="2295629" cy="1659984"/>
          </a:xfrm>
        </p:grpSpPr>
        <p:sp>
          <p:nvSpPr>
            <p:cNvPr id="21" name="사각형 설명선 20"/>
            <p:cNvSpPr/>
            <p:nvPr/>
          </p:nvSpPr>
          <p:spPr>
            <a:xfrm>
              <a:off x="5891510" y="2653176"/>
              <a:ext cx="2295629" cy="1659984"/>
            </a:xfrm>
            <a:prstGeom prst="wedgeRectCallout">
              <a:avLst>
                <a:gd name="adj1" fmla="val -47154"/>
                <a:gd name="adj2" fmla="val -1376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파일이 올바르지 않습니다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2" name="순서도: 처리 21"/>
            <p:cNvSpPr/>
            <p:nvPr/>
          </p:nvSpPr>
          <p:spPr>
            <a:xfrm>
              <a:off x="6577421" y="3779649"/>
              <a:ext cx="843350" cy="372120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확인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193445" y="4507675"/>
            <a:ext cx="2295629" cy="1659984"/>
            <a:chOff x="5891510" y="2653176"/>
            <a:chExt cx="2295629" cy="1659984"/>
          </a:xfrm>
        </p:grpSpPr>
        <p:sp>
          <p:nvSpPr>
            <p:cNvPr id="24" name="사각형 설명선 23"/>
            <p:cNvSpPr/>
            <p:nvPr/>
          </p:nvSpPr>
          <p:spPr>
            <a:xfrm>
              <a:off x="5891510" y="2653176"/>
              <a:ext cx="2295629" cy="1659984"/>
            </a:xfrm>
            <a:prstGeom prst="wedgeRectCallout">
              <a:avLst>
                <a:gd name="adj1" fmla="val -47154"/>
                <a:gd name="adj2" fmla="val -1376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양식이 올바르지 않습니다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5" name="순서도: 처리 24"/>
            <p:cNvSpPr/>
            <p:nvPr/>
          </p:nvSpPr>
          <p:spPr>
            <a:xfrm>
              <a:off x="6577421" y="3779649"/>
              <a:ext cx="843350" cy="372120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확인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5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095975" cy="14478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469304"/>
              </p:ext>
            </p:extLst>
          </p:nvPr>
        </p:nvGraphicFramePr>
        <p:xfrm>
          <a:off x="9095975" y="0"/>
          <a:ext cx="3096025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761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40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게시판</a:t>
                      </a:r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게시글등록화면</a:t>
                      </a:r>
                    </a:p>
                    <a:p>
                      <a:pPr algn="l" latinLnBrk="1"/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0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buy_list.jsp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5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구매자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44043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Form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①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레시피명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② 레시피이미지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③ 레시피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④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레시피가격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⑤ 레시피조회수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⑥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⑦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식재료양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⑧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식재료가격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⑨ 식재료이미지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⑩ 리뷰등록번호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⑪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리뷰내용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⑫ 작성자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⑬ 작성일자</a:t>
                      </a:r>
                      <a:endParaRPr lang="ko-KR" altLang="en-US" sz="1100" u="none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77248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Explanation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ⓐ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buttom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장바구니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장바구니에 항목을 담을 수 있다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ⓑ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buttom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구매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레시피 및 식재료를 구매할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ⓒ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buttom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식재료수정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식재료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 양을 수정할 수 있다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ⓓ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buttom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식재료검색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식재료를 검색할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ⓔ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buttom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구매를 취소하고 이전페이지로 이동할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ⓕ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buttom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작성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리뷰를 작성할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수있다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ⓖ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buttom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리뷰를 작성을 취소할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수있다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ⓗcheckbox(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리뷰선택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삭제할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리뷰를 선택할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829800" y="0"/>
            <a:ext cx="236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구매페이지</a:t>
            </a:r>
            <a:r>
              <a:rPr lang="en-US" altLang="ko-KR" sz="1100" b="1" dirty="0" smtClean="0"/>
              <a:t>(</a:t>
            </a:r>
            <a:r>
              <a:rPr lang="ko-KR" altLang="en-US" sz="1100" b="1" dirty="0" err="1" smtClean="0"/>
              <a:t>레시피조회화면</a:t>
            </a:r>
            <a:r>
              <a:rPr lang="en-US" altLang="ko-KR" sz="1100" b="1" dirty="0" smtClean="0"/>
              <a:t>)</a:t>
            </a:r>
            <a:endParaRPr lang="ko-KR" altLang="en-US" sz="1100" b="1" dirty="0"/>
          </a:p>
          <a:p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1848289" y="2270641"/>
            <a:ext cx="1399736" cy="2667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981200" y="2270641"/>
            <a:ext cx="1266825" cy="35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25701" y="582560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48289" y="159650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621301" y="326737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264382" y="184198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888251" y="3244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056038" y="147265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913163" y="203465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2614612" y="36981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913163" y="53398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5888251" y="3244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8" y="1438572"/>
            <a:ext cx="8412479" cy="541020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981200" y="154147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913163" y="205951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614611" y="36981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913163" y="493025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913163" y="520493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296819" y="224417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⑥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40460" y="216800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⑦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4881320" y="41875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⑧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4885099" y="45510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⑨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354351" y="5911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⑩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3829050" y="5911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⑪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5679880" y="5911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⑫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6453368" y="593769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⑬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5160509" y="520493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5888251" y="52255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6661117" y="244977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ⓒ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6963707" y="38148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ⓓ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6661117" y="52120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ⓔ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6367097" y="55948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ⓕ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6800100" y="55683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ⓖ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1146602" y="609600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ⓗ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62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095975" cy="14478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498810"/>
              </p:ext>
            </p:extLst>
          </p:nvPr>
        </p:nvGraphicFramePr>
        <p:xfrm>
          <a:off x="9095975" y="0"/>
          <a:ext cx="3096025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761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40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게시판</a:t>
                      </a:r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게시글등록화면</a:t>
                      </a:r>
                    </a:p>
                    <a:p>
                      <a:pPr algn="l" latinLnBrk="1"/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0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buy_list.jsp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5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구매자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44043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Form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①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레시피명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② 레시피이미지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③ 레시피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④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레시피가격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⑤ 레시피조회수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⑥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⑦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식재료양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⑧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식재료가격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⑨ 식재료이미지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⑩ 리뷰등록번호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⑪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리뷰내용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⑫ 작성자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⑬ 작성일자</a:t>
                      </a:r>
                      <a:endParaRPr lang="ko-KR" altLang="en-US" sz="1100" u="none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77248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Explanation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ⓐⓑ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식재료를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아무것도 선택하지 않았을 경우 메시지를 띄운다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829800" y="0"/>
            <a:ext cx="236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구매페이지</a:t>
            </a:r>
            <a:r>
              <a:rPr lang="en-US" altLang="ko-KR" sz="1100" b="1" dirty="0" smtClean="0"/>
              <a:t>(</a:t>
            </a:r>
            <a:r>
              <a:rPr lang="ko-KR" altLang="en-US" sz="1100" b="1" dirty="0" err="1" smtClean="0"/>
              <a:t>레시피조회화면</a:t>
            </a:r>
            <a:r>
              <a:rPr lang="en-US" altLang="ko-KR" sz="1100" b="1" dirty="0" smtClean="0"/>
              <a:t>)</a:t>
            </a:r>
            <a:endParaRPr lang="ko-KR" altLang="en-US" sz="1100" b="1" dirty="0"/>
          </a:p>
          <a:p>
            <a:endParaRPr lang="ko-KR" altLang="en-US" sz="1100" dirty="0"/>
          </a:p>
        </p:txBody>
      </p:sp>
      <p:sp>
        <p:nvSpPr>
          <p:cNvPr id="46" name="직사각형 45"/>
          <p:cNvSpPr/>
          <p:nvPr/>
        </p:nvSpPr>
        <p:spPr>
          <a:xfrm>
            <a:off x="1848289" y="2270641"/>
            <a:ext cx="1399736" cy="2667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981200" y="2270641"/>
            <a:ext cx="1266825" cy="35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25701" y="582560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1848289" y="159650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3621301" y="326737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5264382" y="184198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5888251" y="3244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2056038" y="147265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1913163" y="203465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2614612" y="36981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1913163" y="53398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5888251" y="3244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8" y="1438572"/>
            <a:ext cx="8412479" cy="5410200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1981200" y="154147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1913163" y="205951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2614611" y="36981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1913163" y="493025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1913163" y="520493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>
            <a:off x="5296819" y="224417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⑥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6340460" y="216800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⑦</a:t>
            </a:r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4881320" y="41875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⑧</a:t>
            </a:r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4885099" y="45510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⑨</a:t>
            </a:r>
            <a:endParaRPr lang="ko-KR" altLang="en-US" dirty="0"/>
          </a:p>
        </p:txBody>
      </p:sp>
      <p:sp>
        <p:nvSpPr>
          <p:cNvPr id="70" name="직사각형 69"/>
          <p:cNvSpPr/>
          <p:nvPr/>
        </p:nvSpPr>
        <p:spPr>
          <a:xfrm>
            <a:off x="1354351" y="5911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⑩</a:t>
            </a:r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>
            <a:off x="3829050" y="5911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⑪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5679880" y="5911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⑫</a:t>
            </a:r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6453368" y="593769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⑬</a:t>
            </a:r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5160509" y="520493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/>
          </a:p>
        </p:txBody>
      </p:sp>
      <p:sp>
        <p:nvSpPr>
          <p:cNvPr id="75" name="직사각형 74"/>
          <p:cNvSpPr/>
          <p:nvPr/>
        </p:nvSpPr>
        <p:spPr>
          <a:xfrm>
            <a:off x="5888251" y="52255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/>
          </a:p>
        </p:txBody>
      </p:sp>
      <p:sp>
        <p:nvSpPr>
          <p:cNvPr id="76" name="직사각형 75"/>
          <p:cNvSpPr/>
          <p:nvPr/>
        </p:nvSpPr>
        <p:spPr>
          <a:xfrm>
            <a:off x="6661117" y="244977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ⓒ</a:t>
            </a:r>
            <a:endParaRPr lang="ko-KR" altLang="en-US" dirty="0"/>
          </a:p>
        </p:txBody>
      </p:sp>
      <p:sp>
        <p:nvSpPr>
          <p:cNvPr id="77" name="직사각형 76"/>
          <p:cNvSpPr/>
          <p:nvPr/>
        </p:nvSpPr>
        <p:spPr>
          <a:xfrm>
            <a:off x="6963707" y="38148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ⓓ</a:t>
            </a:r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>
            <a:off x="6661117" y="52120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ⓔ</a:t>
            </a:r>
            <a:endParaRPr lang="ko-KR" altLang="en-US" dirty="0"/>
          </a:p>
        </p:txBody>
      </p:sp>
      <p:sp>
        <p:nvSpPr>
          <p:cNvPr id="79" name="직사각형 78"/>
          <p:cNvSpPr/>
          <p:nvPr/>
        </p:nvSpPr>
        <p:spPr>
          <a:xfrm>
            <a:off x="6367097" y="55948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ⓕ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6800100" y="55683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ⓖ</a:t>
            </a:r>
            <a:endParaRPr lang="ko-KR" altLang="en-US" dirty="0"/>
          </a:p>
        </p:txBody>
      </p:sp>
      <p:sp>
        <p:nvSpPr>
          <p:cNvPr id="81" name="직사각형 80"/>
          <p:cNvSpPr/>
          <p:nvPr/>
        </p:nvSpPr>
        <p:spPr>
          <a:xfrm>
            <a:off x="1146602" y="609600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ⓗ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6868866" y="1953682"/>
            <a:ext cx="2295629" cy="1659984"/>
            <a:chOff x="5891510" y="2653176"/>
            <a:chExt cx="2295629" cy="1659984"/>
          </a:xfrm>
        </p:grpSpPr>
        <p:sp>
          <p:nvSpPr>
            <p:cNvPr id="51" name="사각형 설명선 50"/>
            <p:cNvSpPr/>
            <p:nvPr/>
          </p:nvSpPr>
          <p:spPr>
            <a:xfrm>
              <a:off x="5891510" y="2653176"/>
              <a:ext cx="2295629" cy="1659984"/>
            </a:xfrm>
            <a:prstGeom prst="wedgeRectCallout">
              <a:avLst>
                <a:gd name="adj1" fmla="val -47154"/>
                <a:gd name="adj2" fmla="val -1376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식재료를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선택 해주세요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2" name="순서도: 처리 51"/>
            <p:cNvSpPr/>
            <p:nvPr/>
          </p:nvSpPr>
          <p:spPr>
            <a:xfrm>
              <a:off x="6577421" y="3779649"/>
              <a:ext cx="843350" cy="372120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확인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96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095975" cy="14478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334403"/>
              </p:ext>
            </p:extLst>
          </p:nvPr>
        </p:nvGraphicFramePr>
        <p:xfrm>
          <a:off x="9095975" y="0"/>
          <a:ext cx="3096025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761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40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게시판</a:t>
                      </a:r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게시글등록화면</a:t>
                      </a:r>
                    </a:p>
                    <a:p>
                      <a:pPr algn="l" latinLnBrk="1"/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0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buy_pay.jsp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5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구매자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44043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Form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① </a:t>
                      </a:r>
                      <a:r>
                        <a:rPr lang="ko-KR" altLang="en-US" sz="1100" dirty="0" err="1" smtClean="0"/>
                        <a:t>레시피명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② 레시피이미지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③ </a:t>
                      </a:r>
                      <a:r>
                        <a:rPr lang="ko-KR" altLang="en-US" sz="1100" dirty="0" err="1" smtClean="0"/>
                        <a:t>식재료명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④ </a:t>
                      </a:r>
                      <a:r>
                        <a:rPr lang="ko-KR" altLang="en-US" sz="1100" dirty="0" err="1" smtClean="0"/>
                        <a:t>식재료양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⑤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주문가격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⑥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배송비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⑦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text(recipient)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수령인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⑧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text(telephone):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전화번호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⑨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text(address):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배송지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⑩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text(memo) :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배송메모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⑪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checkbox(pay)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: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결제수단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77248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Explanation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ⓐ</a:t>
                      </a:r>
                      <a:r>
                        <a:rPr lang="en-US" altLang="ko-KR" sz="1100" dirty="0" err="1" smtClean="0"/>
                        <a:t>buttom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결제</a:t>
                      </a:r>
                      <a:r>
                        <a:rPr lang="en-US" altLang="ko-KR" sz="1100" dirty="0" smtClean="0"/>
                        <a:t>) </a:t>
                      </a:r>
                      <a:r>
                        <a:rPr lang="en-US" altLang="ko-KR" sz="1100" baseline="0" dirty="0" smtClean="0"/>
                        <a:t> : </a:t>
                      </a:r>
                      <a:r>
                        <a:rPr lang="ko-KR" altLang="en-US" sz="1100" baseline="0" dirty="0" smtClean="0"/>
                        <a:t>레시피 및 식재료를 결제할 수 있다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ⓑ</a:t>
                      </a:r>
                      <a:r>
                        <a:rPr lang="en-US" altLang="ko-KR" sz="1100" dirty="0" err="1" smtClean="0"/>
                        <a:t>buttom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취소</a:t>
                      </a:r>
                      <a:r>
                        <a:rPr lang="en-US" altLang="ko-KR" sz="1100" dirty="0" smtClean="0"/>
                        <a:t>) :</a:t>
                      </a:r>
                      <a:r>
                        <a:rPr lang="ko-KR" altLang="en-US" sz="1100" dirty="0" smtClean="0"/>
                        <a:t>결제를 취소할 수 있다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829800" y="0"/>
            <a:ext cx="236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구매페이지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결제페이지화면</a:t>
            </a:r>
            <a:r>
              <a:rPr lang="en-US" altLang="ko-KR" sz="1100" b="1" dirty="0" smtClean="0"/>
              <a:t>)</a:t>
            </a:r>
            <a:endParaRPr lang="ko-KR" altLang="en-US" sz="1100" b="1" dirty="0"/>
          </a:p>
          <a:p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1848289" y="2270641"/>
            <a:ext cx="1399736" cy="2667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981200" y="2270641"/>
            <a:ext cx="1266825" cy="35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96853" y="38656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ⓓ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6827"/>
            <a:ext cx="9095974" cy="542324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86149" y="1901309"/>
            <a:ext cx="379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114550" y="1994416"/>
            <a:ext cx="350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37243" y="2118647"/>
            <a:ext cx="350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427718" y="2295290"/>
            <a:ext cx="3601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933564" y="25791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5878726" y="25791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⑥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3373651" y="30596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⑦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373651" y="341295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⑧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2803952" y="362395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⑨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3373651" y="413557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⑩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3373651" y="48369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⑪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269000" y="60446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653912" y="60446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006735" y="1554480"/>
            <a:ext cx="1305098" cy="249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4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095975" cy="14478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549819"/>
              </p:ext>
            </p:extLst>
          </p:nvPr>
        </p:nvGraphicFramePr>
        <p:xfrm>
          <a:off x="9095975" y="0"/>
          <a:ext cx="3096025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761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40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게시판</a:t>
                      </a:r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게시글등록화면</a:t>
                      </a:r>
                    </a:p>
                    <a:p>
                      <a:pPr algn="l" latinLnBrk="1"/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0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buy_pay.jsp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5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구매자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44043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Form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① </a:t>
                      </a:r>
                      <a:r>
                        <a:rPr lang="ko-KR" altLang="en-US" sz="1100" dirty="0" err="1" smtClean="0"/>
                        <a:t>레시피명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② 레시피이미지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③ </a:t>
                      </a:r>
                      <a:r>
                        <a:rPr lang="ko-KR" altLang="en-US" sz="1100" dirty="0" err="1" smtClean="0"/>
                        <a:t>식재료명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④ </a:t>
                      </a:r>
                      <a:r>
                        <a:rPr lang="ko-KR" altLang="en-US" sz="1100" dirty="0" err="1" smtClean="0"/>
                        <a:t>식재료양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⑤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주문가격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⑥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배송비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⑦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text(recipient)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수령인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⑧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text(telephone):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전화번호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⑨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text(address):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배송지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⑩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text(memo) :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배송메모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⑪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checkbox(pay)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: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결제수단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77248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Explanation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ⓐ 공란이 있을 경우 메시지를 띄운다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829800" y="0"/>
            <a:ext cx="236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구매페이지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결제페이지화면</a:t>
            </a:r>
            <a:r>
              <a:rPr lang="en-US" altLang="ko-KR" sz="1100" b="1" dirty="0" smtClean="0"/>
              <a:t>)</a:t>
            </a:r>
            <a:endParaRPr lang="ko-KR" altLang="en-US" sz="1100" b="1" dirty="0"/>
          </a:p>
          <a:p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1848289" y="2270641"/>
            <a:ext cx="1399736" cy="2667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981200" y="2270641"/>
            <a:ext cx="1266825" cy="35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96853" y="38656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ⓓ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6827"/>
            <a:ext cx="9095974" cy="542324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86149" y="1901309"/>
            <a:ext cx="379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114550" y="1994416"/>
            <a:ext cx="350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37243" y="2118647"/>
            <a:ext cx="350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427718" y="2295290"/>
            <a:ext cx="3601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933564" y="25791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5878726" y="25791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⑥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3373651" y="30596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⑦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373651" y="341295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⑧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2803952" y="362395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⑨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3373651" y="413557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⑩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3373651" y="48369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⑪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269000" y="60446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653912" y="60446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006735" y="1554480"/>
            <a:ext cx="1305098" cy="249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6548331" y="3361583"/>
            <a:ext cx="2295629" cy="1659984"/>
            <a:chOff x="5891510" y="2653176"/>
            <a:chExt cx="2295629" cy="1659984"/>
          </a:xfrm>
        </p:grpSpPr>
        <p:sp>
          <p:nvSpPr>
            <p:cNvPr id="31" name="사각형 설명선 30"/>
            <p:cNvSpPr/>
            <p:nvPr/>
          </p:nvSpPr>
          <p:spPr>
            <a:xfrm>
              <a:off x="5891510" y="2653176"/>
              <a:ext cx="2295629" cy="1659984"/>
            </a:xfrm>
            <a:prstGeom prst="wedgeRectCallout">
              <a:avLst>
                <a:gd name="adj1" fmla="val -47154"/>
                <a:gd name="adj2" fmla="val -1376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모든 항목을 채워주세요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2" name="순서도: 처리 31"/>
            <p:cNvSpPr/>
            <p:nvPr/>
          </p:nvSpPr>
          <p:spPr>
            <a:xfrm>
              <a:off x="6577421" y="3779649"/>
              <a:ext cx="843350" cy="372120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확인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752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8783515" y="0"/>
          <a:ext cx="3320562" cy="6840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841"/>
                <a:gridCol w="2389721"/>
              </a:tblGrid>
              <a:tr h="630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구매페이지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장바구니목록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7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cart.jsp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1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구매자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83392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①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②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식재료명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식재료양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③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 주문가격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④ 장바구니등록번호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⑤ 사이드메뉴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16978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Explanation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ⓐ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장바구니수정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레시피조회페이지로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 이동하여 장바구니를 수정할 수 있다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ⓑ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장바구니삭제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장바구니목록에서 해당 목록을 삭제할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ⓒ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구매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결제페이지로 이동할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12" y="1505348"/>
            <a:ext cx="873760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8713178" cy="134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55907" y="2539056"/>
            <a:ext cx="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46409" y="28050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46409" y="31357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02443" y="31001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8406" y="31133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47183" y="313575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36322" y="31357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ⓒ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00" y="21114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42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33998" y="2505373"/>
            <a:ext cx="10430330" cy="1860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0217" y="2761157"/>
            <a:ext cx="6097892" cy="1348581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판매자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080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85" y="1343282"/>
            <a:ext cx="7334250" cy="53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8713178" cy="134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783515" y="0"/>
          <a:ext cx="3320562" cy="6840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841"/>
                <a:gridCol w="2389721"/>
              </a:tblGrid>
              <a:tr h="630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식재료관리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판매자관리페이지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7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Food_list.jsp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1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판매자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83392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Form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①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식재료등록번호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②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③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식재료가격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④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식재료이미지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⑤ 판매자명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⑥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text(search)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검색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16978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Explanation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ⓐ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등록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식재료등록화면으로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이동할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ⓑ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식재료수정화면으로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이동할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ⓒ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검색한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식재료를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식재료목록에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출력할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ⓓ 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pageNum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페이지번호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원하는 페이지로 이동할 수 있다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59449" y="2030492"/>
            <a:ext cx="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34255" y="20304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3961" y="20304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74329" y="20427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49189" y="20427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53447" y="160528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41440" y="16052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84880" y="15036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ⓒ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71520" y="60487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ⓓ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3951" y="158674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31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4" y="1482239"/>
            <a:ext cx="8638781" cy="302387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8783515" y="0"/>
          <a:ext cx="3320562" cy="6840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841"/>
                <a:gridCol w="2389721"/>
              </a:tblGrid>
              <a:tr h="630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식재료관리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식재료등록페이지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7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Food_regist.jsp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1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판매자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83392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Form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①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ingredient_name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② 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img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ingredient_image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식재료이미지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③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text(image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name):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이미지파일명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④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ingredient_price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식재료가격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16978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Explanation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ⓐ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upload(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업로드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이미지를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업로드한다</a:t>
                      </a:r>
                      <a:r>
                        <a:rPr lang="en-US" altLang="ko-KR" sz="110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ⓑ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button(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등록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판매자관리페이지로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 돌아간다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ⓒ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):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판매자관리페이지로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 이동한다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8713178" cy="134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2" t="69689" r="43340" b="-36"/>
          <a:stretch/>
        </p:blipFill>
        <p:spPr bwMode="auto">
          <a:xfrm>
            <a:off x="2063289" y="5165590"/>
            <a:ext cx="2974554" cy="1311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39929" y="1766332"/>
            <a:ext cx="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38340" y="23651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76346" y="1749670"/>
            <a:ext cx="905608" cy="492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71813" y="2365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1333" y="5508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61307" y="560594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14103" t="-4878" r="17110" b="1"/>
          <a:stretch/>
        </p:blipFill>
        <p:spPr>
          <a:xfrm>
            <a:off x="2564178" y="4597167"/>
            <a:ext cx="2240819" cy="3837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88200" y="450611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60848" y="44791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760848" y="561902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ⓒ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97463" y="5139662"/>
            <a:ext cx="497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 </a:t>
            </a:r>
          </a:p>
        </p:txBody>
      </p:sp>
    </p:spTree>
    <p:extLst>
      <p:ext uri="{BB962C8B-B14F-4D97-AF65-F5344CB8AC3E}">
        <p14:creationId xmlns:p14="http://schemas.microsoft.com/office/powerpoint/2010/main" val="269144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4" y="1482239"/>
            <a:ext cx="8638781" cy="302387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480607"/>
              </p:ext>
            </p:extLst>
          </p:nvPr>
        </p:nvGraphicFramePr>
        <p:xfrm>
          <a:off x="8783515" y="0"/>
          <a:ext cx="3320562" cy="6840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841"/>
                <a:gridCol w="2389721"/>
              </a:tblGrid>
              <a:tr h="630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식재료관리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식재료등록페이지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7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Food_regist.jsp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1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판매자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83392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Form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①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ingredient_name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② 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img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ingredient_image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식재료이미지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③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text(image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name):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이미지파일명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④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ingredient_price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식재료가격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16978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Explanation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ⓐⓑ 파일 혹은 양식이 올바르지 않을 경우 메시지를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 띄운다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8713178" cy="134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2" t="69689" r="43340" b="-36"/>
          <a:stretch/>
        </p:blipFill>
        <p:spPr bwMode="auto">
          <a:xfrm>
            <a:off x="2063289" y="5165590"/>
            <a:ext cx="2974554" cy="1311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39929" y="1766332"/>
            <a:ext cx="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38340" y="23651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76346" y="1749670"/>
            <a:ext cx="905608" cy="492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71813" y="2365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1333" y="5508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61307" y="560594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14103" t="-4878" r="17110" b="1"/>
          <a:stretch/>
        </p:blipFill>
        <p:spPr>
          <a:xfrm>
            <a:off x="2564178" y="4597167"/>
            <a:ext cx="2240819" cy="3837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88200" y="450611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60848" y="44791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297463" y="5139662"/>
            <a:ext cx="497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 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403015" y="4048873"/>
            <a:ext cx="2295629" cy="1659984"/>
            <a:chOff x="5891510" y="2653176"/>
            <a:chExt cx="2295629" cy="1659984"/>
          </a:xfrm>
        </p:grpSpPr>
        <p:sp>
          <p:nvSpPr>
            <p:cNvPr id="19" name="사각형 설명선 18"/>
            <p:cNvSpPr/>
            <p:nvPr/>
          </p:nvSpPr>
          <p:spPr>
            <a:xfrm>
              <a:off x="5891510" y="2653176"/>
              <a:ext cx="2295629" cy="1659984"/>
            </a:xfrm>
            <a:prstGeom prst="wedgeRectCallout">
              <a:avLst>
                <a:gd name="adj1" fmla="val -47154"/>
                <a:gd name="adj2" fmla="val -1376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모든 항목을 채워주세요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0" name="순서도: 처리 19"/>
            <p:cNvSpPr/>
            <p:nvPr/>
          </p:nvSpPr>
          <p:spPr>
            <a:xfrm>
              <a:off x="6577421" y="3779649"/>
              <a:ext cx="843350" cy="372120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확인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409838" y="2124918"/>
            <a:ext cx="2295629" cy="1659984"/>
            <a:chOff x="5891510" y="2653176"/>
            <a:chExt cx="2295629" cy="1659984"/>
          </a:xfrm>
        </p:grpSpPr>
        <p:sp>
          <p:nvSpPr>
            <p:cNvPr id="22" name="사각형 설명선 21"/>
            <p:cNvSpPr/>
            <p:nvPr/>
          </p:nvSpPr>
          <p:spPr>
            <a:xfrm>
              <a:off x="5891510" y="2653176"/>
              <a:ext cx="2295629" cy="1659984"/>
            </a:xfrm>
            <a:prstGeom prst="wedgeRectCallout">
              <a:avLst>
                <a:gd name="adj1" fmla="val -47154"/>
                <a:gd name="adj2" fmla="val -1376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파일이 올바르지 않습니다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3" name="순서도: 처리 22"/>
            <p:cNvSpPr/>
            <p:nvPr/>
          </p:nvSpPr>
          <p:spPr>
            <a:xfrm>
              <a:off x="6577421" y="3779649"/>
              <a:ext cx="843350" cy="372120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확인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47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98" y="2505373"/>
            <a:ext cx="10430330" cy="18601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0217" y="2761157"/>
            <a:ext cx="6097892" cy="1348581"/>
          </a:xfrm>
        </p:spPr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요구사항정의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708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034" y="1343282"/>
            <a:ext cx="6467475" cy="539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8713178" cy="134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783515" y="0"/>
          <a:ext cx="3320562" cy="6840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841"/>
                <a:gridCol w="2389721"/>
              </a:tblGrid>
              <a:tr h="630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식재료관리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식재료수정페이지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7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Food_modify.jsp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1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판매자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83392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Form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①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식재료등록번호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②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ingredient_name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③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식재료가격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④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식재료이미지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⑤ 판매자명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16978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Explanation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ⓐ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button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식재료수정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식재료가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수정 완료된 후 판매자 관리 페이지로 이동할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ⓑ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button(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식재료삭제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식재료가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삭제 완료된 후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식재료수정화면으로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이동할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ⓒ 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pageNum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페이지번호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원하는 페이지로 이동할 수 있다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ⓓ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checkbox(delete)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체크박스를 선택한 행은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식재료삭제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 버튼을 누르면 삭제된다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866710" y="2115066"/>
            <a:ext cx="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2317" y="21153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29969" y="21153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3358" y="21153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97289" y="16052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045698" y="160528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52317" y="60690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ⓒ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12787" y="230001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ⓓ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794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33998" y="2505373"/>
            <a:ext cx="10430330" cy="1860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0217" y="2761157"/>
            <a:ext cx="6097892" cy="1348581"/>
          </a:xfrm>
        </p:spPr>
        <p:txBody>
          <a:bodyPr>
            <a:normAutofit/>
          </a:bodyPr>
          <a:lstStyle/>
          <a:p>
            <a:r>
              <a:rPr lang="ko-KR" alt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레시피관리자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40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ys77\Documents\카카오톡 받은 파일\수정\레시등록화면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95" y="1343282"/>
            <a:ext cx="4134785" cy="550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783515" y="0"/>
          <a:ext cx="3320562" cy="6840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841"/>
                <a:gridCol w="2389721"/>
              </a:tblGrid>
              <a:tr h="630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레시피관리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레시피등록페이지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7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recipe_regist.jsp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1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레시피관리자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83392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①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text(name)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레시피명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② 파일명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③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레시피이미지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④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checkbox(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ingedient_name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식재료명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⑤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레시피가격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식재료가격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⑥ 추가할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식재료명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식재료양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⑦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dropdown(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ingredient_name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식재료명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⑧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recipe_content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레시피조리법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16978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Explanation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ⓐ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업로드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레시피이미지를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업로드 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ⓑ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제거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체크박스에 체크된 항목을 삭제할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ⓒ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button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추가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추가할식재료를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식재료항목에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 추가시킬 수 있다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ⓓ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추가할식재료를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초기화할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ⓔ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button(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레시피등록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레시피등록을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완료하고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레시피관리페이지로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이동할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ⓕ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레시피관리페이지로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이동할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8713178" cy="134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09911" y="1407140"/>
            <a:ext cx="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79694" y="1738134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33309" y="18257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09911" y="180721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00777" y="23876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67335" y="31021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09911" y="36335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⑥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48839" y="35697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⑦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09911" y="499034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⑧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01498" y="30157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057293" y="43466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ⓒ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17811" y="43466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ⓓ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402699" y="627586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ⓔ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39981" y="62298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47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ys77\Documents\카카오톡 받은 파일\수정\레시등록화면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95" y="1343282"/>
            <a:ext cx="4134785" cy="550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367087"/>
              </p:ext>
            </p:extLst>
          </p:nvPr>
        </p:nvGraphicFramePr>
        <p:xfrm>
          <a:off x="8783515" y="0"/>
          <a:ext cx="3320562" cy="6840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841"/>
                <a:gridCol w="2389721"/>
              </a:tblGrid>
              <a:tr h="630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레시피관리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레시피등록페이지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7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recipe_regist.jsp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1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레시피관리자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83392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①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text(name)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레시피명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② 파일명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③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레시피이미지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④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checkbox(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ingedient_name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식재료명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⑤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레시피가격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식재료가격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⑥ 추가할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식재료명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식재료양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⑦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dropdown(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ingredient_name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식재료명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⑧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recipe_content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레시피조리법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16978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Explanation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ⓐ 공란이 있을 경우 메시지를 띄운다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8713178" cy="134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09911" y="1407140"/>
            <a:ext cx="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9911" y="6195109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33309" y="18257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09911" y="180721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00777" y="23876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67335" y="31021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09911" y="36335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⑥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48839" y="35697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⑦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09911" y="499034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⑧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01498" y="30157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6181704" y="3420208"/>
            <a:ext cx="2295629" cy="1659984"/>
            <a:chOff x="5891510" y="2653176"/>
            <a:chExt cx="2295629" cy="1659984"/>
          </a:xfrm>
        </p:grpSpPr>
        <p:sp>
          <p:nvSpPr>
            <p:cNvPr id="22" name="사각형 설명선 21"/>
            <p:cNvSpPr/>
            <p:nvPr/>
          </p:nvSpPr>
          <p:spPr>
            <a:xfrm>
              <a:off x="5891510" y="2653176"/>
              <a:ext cx="2295629" cy="1659984"/>
            </a:xfrm>
            <a:prstGeom prst="wedgeRectCallout">
              <a:avLst>
                <a:gd name="adj1" fmla="val -47154"/>
                <a:gd name="adj2" fmla="val -1376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모든 항목을 채워주세요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3" name="순서도: 처리 22"/>
            <p:cNvSpPr/>
            <p:nvPr/>
          </p:nvSpPr>
          <p:spPr>
            <a:xfrm>
              <a:off x="6577421" y="3779649"/>
              <a:ext cx="843350" cy="372120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확인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064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565" y="1358800"/>
            <a:ext cx="3770045" cy="547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783515" y="0"/>
          <a:ext cx="3320562" cy="6840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841"/>
                <a:gridCol w="2389721"/>
              </a:tblGrid>
              <a:tr h="630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레시피관리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레시피수정페이지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7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recipe_modify.jsp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1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레시피관리자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83392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①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text(name)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레시피명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② 파일명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③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레시피이미지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④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checkbox(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ingedient_name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식재료명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⑤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레시피가격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식재료가격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⑥ 추가할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식재료명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식재료양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⑦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dropdown(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ingredient_name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식재료명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⑧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recipe_content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레시피조리법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16978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Explanation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ⓐ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업로드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레시피이미지를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업로드 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ⓑ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제거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체크박스에 체크된 항목을 삭제할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ⓒ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button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추가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추가할식재료를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식재료항목에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 추가시킬 수 있다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ⓓ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추가할식재료를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초기화할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ⓔ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button(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레시피수정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레시피수정을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완료하고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레시피관리페이지로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이동할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ⓕ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button(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레시피삭제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레시피삭제를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완료하고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레시피관리페이지로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이동할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ⓖ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레시피관리페이지로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이동할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8713178" cy="134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09911" y="1407140"/>
            <a:ext cx="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79694" y="1738134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33309" y="18257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09911" y="180721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33309" y="23876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67335" y="31021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09911" y="36335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⑥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48839" y="35697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⑦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09911" y="499034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⑧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01498" y="30157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57293" y="43466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ⓒ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617811" y="43466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ⓓ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02699" y="627586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ⓔ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33341" y="629138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ⓕ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92265" y="629138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ⓖ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656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866673"/>
              </p:ext>
            </p:extLst>
          </p:nvPr>
        </p:nvGraphicFramePr>
        <p:xfrm>
          <a:off x="9095975" y="0"/>
          <a:ext cx="3096025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13"/>
                <a:gridCol w="2376112"/>
              </a:tblGrid>
              <a:tr h="555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레시피관리페이지화면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55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recipe_regist.jsp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8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Actor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레시피관리자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5836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①등록번호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②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레시피사진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③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레시피이름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④가격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⑤조회수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61809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Explanation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ⓐ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등록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):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레시피를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등록할 때 사용할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ⓑ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href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레시피이름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등록된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레시피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 로 이동할 수 있다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901" y="2030761"/>
            <a:ext cx="6146320" cy="41986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" y="0"/>
            <a:ext cx="9083827" cy="140220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82154" y="24452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13679" y="24452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46312" y="24452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971196" y="24452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795067" y="24452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549600" y="186868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ⓐ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346312" y="310252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ⓑ</a:t>
            </a:r>
          </a:p>
        </p:txBody>
      </p:sp>
    </p:spTree>
    <p:extLst>
      <p:ext uri="{BB962C8B-B14F-4D97-AF65-F5344CB8AC3E}">
        <p14:creationId xmlns:p14="http://schemas.microsoft.com/office/powerpoint/2010/main" val="139044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33998" y="2505373"/>
            <a:ext cx="10430330" cy="1860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0217" y="2761157"/>
            <a:ext cx="6097892" cy="1348581"/>
          </a:xfrm>
        </p:spPr>
        <p:txBody>
          <a:bodyPr>
            <a:normAutofit/>
          </a:bodyPr>
          <a:lstStyle/>
          <a:p>
            <a:r>
              <a:rPr lang="ko-KR" alt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웹관리자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682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03" y="1762125"/>
            <a:ext cx="6848475" cy="509587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8759680" y="-1"/>
          <a:ext cx="3432320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111"/>
                <a:gridCol w="2634209"/>
              </a:tblGrid>
              <a:tr h="544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게시판관리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게시글목록화면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00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board_list.jsp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4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Actor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웹관리자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15269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①공지사항번호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②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게시글번호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③제목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④작성자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⑤조회수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⑥작성일자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⑦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</a:t>
                      </a:r>
                      <a:r>
                        <a:rPr lang="en-US" altLang="ko-KR" sz="1100" dirty="0" smtClean="0">
                          <a:effectLst/>
                        </a:rPr>
                        <a:t>search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):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검색</a:t>
                      </a:r>
                      <a:endParaRPr lang="ko-KR" altLang="en-US" sz="1100" dirty="0" smtClean="0"/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93674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Explanation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ⓐ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검색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):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게시판 제목을 검색하여 조회할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ⓑ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등록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공지사항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등록화면으로 넘어갈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ⓒ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삭제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):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게시판의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effectLst/>
                        </a:rPr>
                        <a:t>게시글을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 삭제할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ⓓ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href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게시판내용으로 들어간다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ⓔ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페이지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원하는 페이지로 이동할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50514" cy="150682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367767" y="229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367767" y="342084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2738867" y="229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3900372" y="229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5063723" y="229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6226151" y="229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⑥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484874" y="16573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5063723" y="16573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6226151" y="166666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ⓒ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209690" y="229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ⓓ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851363" y="60905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ⓔ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448604" y="164979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513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28" y="1506828"/>
            <a:ext cx="6490596" cy="5263757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8759679" y="0"/>
          <a:ext cx="3437207" cy="6827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248"/>
                <a:gridCol w="2637959"/>
              </a:tblGrid>
              <a:tr h="5190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게시판관리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게시글내용화면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7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board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_Content.jsp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0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Actor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웹관리자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48824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Form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①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글번호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②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text(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board_title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):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글제목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③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글작성일자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④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글작성자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⑤이미지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⑥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board_content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글내용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⑦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댓글제목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⑧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댓글번호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⑨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댓글작성자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⑩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댓슥작성일자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⑪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댓글내용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⑫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checkbox(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항목삭제선택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):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댓글항목삭제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34974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Explanation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ⓐ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):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effectLst/>
                        </a:rPr>
                        <a:t>게시글을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 수정할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ⓑ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삭제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):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effectLst/>
                        </a:rPr>
                        <a:t>게시글을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 삭제할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ⓒ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취소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):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effectLst/>
                        </a:rPr>
                        <a:t>게시글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 작성을 취소할 수 있다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ⓓ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작성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):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effectLst/>
                        </a:rPr>
                        <a:t>댓글을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 작성할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ⓔ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삭제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):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effectLst/>
                        </a:rPr>
                        <a:t>댓글을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 삭제할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50514" cy="150682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47316" y="149831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539744" y="149280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057284" y="14681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976806" y="149280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947316" y="191801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947316" y="31812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⑥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186221" y="51504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⑦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028979" y="555837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⑧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364175" y="554435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⑨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880353" y="555837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⑩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274496" y="54928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⑪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765414" y="557011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⑫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835958" y="46867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711721" y="46867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587484" y="46867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ⓒ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6349916" y="51890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ⓓ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6937090" y="517502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329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6" t="-375" r="43588" b="42347"/>
          <a:stretch/>
        </p:blipFill>
        <p:spPr>
          <a:xfrm>
            <a:off x="2273226" y="1235158"/>
            <a:ext cx="4283076" cy="39795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72582"/>
          <a:stretch/>
        </p:blipFill>
        <p:spPr>
          <a:xfrm>
            <a:off x="1318090" y="5214730"/>
            <a:ext cx="6490596" cy="1443211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8759679" y="-1"/>
          <a:ext cx="3437207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248"/>
                <a:gridCol w="2637959"/>
              </a:tblGrid>
              <a:tr h="525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게시판관리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공지사항내용화면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83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notice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_Content.jsp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3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Actor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웹관리자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81732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Form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①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글번호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②공지사항제목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③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글작성일자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④공지사항내용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⑤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글작성자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⑥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댓글제목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⑦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댓글번호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⑧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댓글작성자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⑨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댓글작성일자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⑩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댓슥내용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⑪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checkbox(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항목삭제선택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):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댓글항목삭제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72868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Explanation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ⓐ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):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공지사항을 수정할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Ⓑ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삭제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):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공지사항을 삭제할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Ⓒ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취소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):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공지사항내용화면에서 이전페이지로 갈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ⓓ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작성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):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effectLst/>
                        </a:rPr>
                        <a:t>댓글을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 작성할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ⓔ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삭제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):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effectLst/>
                        </a:rPr>
                        <a:t>댓글을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 삭제할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8636000" cy="150682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62880" y="15068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203108" y="15026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249622" y="153164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462880" y="215060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294605" y="40340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172411" y="50300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⑥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110341" y="540216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⑦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490422" y="53779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⑧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029598" y="536619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⑨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459513" y="536619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⑩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870639" y="539939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⑪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689812" y="44397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848809" y="44397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5017513" y="444615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ⓒ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6408551" y="510579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ⓓ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7021953" y="510579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50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패키지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999" y="1678310"/>
            <a:ext cx="7447201" cy="462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2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6" t="-375" r="43588" b="42347"/>
          <a:stretch/>
        </p:blipFill>
        <p:spPr>
          <a:xfrm>
            <a:off x="2273226" y="1235158"/>
            <a:ext cx="4283076" cy="39795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72582"/>
          <a:stretch/>
        </p:blipFill>
        <p:spPr>
          <a:xfrm>
            <a:off x="1318090" y="5214730"/>
            <a:ext cx="6490596" cy="1443211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185057"/>
              </p:ext>
            </p:extLst>
          </p:nvPr>
        </p:nvGraphicFramePr>
        <p:xfrm>
          <a:off x="8759679" y="-1"/>
          <a:ext cx="3437207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248"/>
                <a:gridCol w="2637959"/>
              </a:tblGrid>
              <a:tr h="525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게시판관리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공지사항내용화면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83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notice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_Content.jsp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3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Actor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웹관리자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81732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Form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①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글번호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②공지사항제목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③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글작성일자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④공지사항내용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⑤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글작성자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⑥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댓글제목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⑦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댓글번호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⑧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댓글작성자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⑨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댓글작성일자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⑩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댓슥내용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⑪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checkbox(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항목삭제선택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):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댓글항목삭제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72868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Explanation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ⓐⓑ </a:t>
                      </a:r>
                      <a:r>
                        <a:rPr lang="ko-KR" altLang="en-US" sz="1100" dirty="0" smtClean="0"/>
                        <a:t>공란이 있을 경우 메시지를 띄운다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8636000" cy="150682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62880" y="15068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203108" y="15026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249622" y="153164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462880" y="215060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294605" y="40340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172411" y="50300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⑥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110341" y="540216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⑦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490422" y="53779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⑧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029598" y="536619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⑨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459513" y="536619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⑩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870639" y="539939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⑪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689812" y="44397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475350" y="51004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6332562" y="2806845"/>
            <a:ext cx="2295629" cy="1659984"/>
            <a:chOff x="5891510" y="2653176"/>
            <a:chExt cx="2295629" cy="1659984"/>
          </a:xfrm>
        </p:grpSpPr>
        <p:sp>
          <p:nvSpPr>
            <p:cNvPr id="26" name="사각형 설명선 25"/>
            <p:cNvSpPr/>
            <p:nvPr/>
          </p:nvSpPr>
          <p:spPr>
            <a:xfrm>
              <a:off x="5891510" y="2653176"/>
              <a:ext cx="2295629" cy="1659984"/>
            </a:xfrm>
            <a:prstGeom prst="wedgeRectCallout">
              <a:avLst>
                <a:gd name="adj1" fmla="val -47154"/>
                <a:gd name="adj2" fmla="val -1376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모든 항목을 채워주세요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7" name="순서도: 처리 26"/>
            <p:cNvSpPr/>
            <p:nvPr/>
          </p:nvSpPr>
          <p:spPr>
            <a:xfrm>
              <a:off x="6577421" y="3779649"/>
              <a:ext cx="843350" cy="372120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확인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4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t="45474" r="44965" b="3169"/>
          <a:stretch/>
        </p:blipFill>
        <p:spPr>
          <a:xfrm>
            <a:off x="2645844" y="4366831"/>
            <a:ext cx="4002724" cy="249116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t="9394" r="54429" b="55229"/>
          <a:stretch/>
        </p:blipFill>
        <p:spPr>
          <a:xfrm>
            <a:off x="2645844" y="1503607"/>
            <a:ext cx="3740135" cy="209811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56129" b="35098"/>
          <a:stretch/>
        </p:blipFill>
        <p:spPr>
          <a:xfrm>
            <a:off x="2694581" y="3784186"/>
            <a:ext cx="3905250" cy="4378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59680" cy="1506828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8759680" y="-1"/>
          <a:ext cx="3432320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111"/>
                <a:gridCol w="2634209"/>
              </a:tblGrid>
              <a:tr h="544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게시판관리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공지사항등록화면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00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notice</a:t>
                      </a:r>
                      <a:r>
                        <a:rPr lang="en-US" altLang="ko-KR" sz="1100" dirty="0" err="1" smtClean="0">
                          <a:effectLst/>
                        </a:rPr>
                        <a:t>_Register.jsp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4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Actor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웹관리자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15269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①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notice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_title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글제목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②이미지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③이미지파일명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④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notice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_content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글내용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93674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Explanation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ⓐ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등록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):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공지사항을 등록할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ⓑ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취소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):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공지사항 작성을 취소할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ⓒ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upload(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업로드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이미지를 업로드 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845463" y="1428414"/>
            <a:ext cx="415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845463" y="198485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121833" y="36714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469283" y="613009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758643" y="615495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845463" y="428405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744104" y="361019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97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t="56129" b="35098"/>
          <a:stretch/>
        </p:blipFill>
        <p:spPr>
          <a:xfrm>
            <a:off x="1865475" y="3599781"/>
            <a:ext cx="3905250" cy="4378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0" t="45680" r="42535"/>
          <a:stretch/>
        </p:blipFill>
        <p:spPr>
          <a:xfrm>
            <a:off x="1992592" y="4276466"/>
            <a:ext cx="4328878" cy="25206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0" t="9592" r="42535" b="54814"/>
          <a:stretch/>
        </p:blipFill>
        <p:spPr>
          <a:xfrm>
            <a:off x="2072519" y="1621596"/>
            <a:ext cx="5087155" cy="1941000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8759680" y="-1"/>
          <a:ext cx="3432320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111"/>
                <a:gridCol w="2634209"/>
              </a:tblGrid>
              <a:tr h="544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게시판관리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공지사항수정화면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00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notice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_Modify.jsp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4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Actor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웹관리자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15269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Form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①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글번호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②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text(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notice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_title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):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글제목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③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글작성일자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④이미지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⑤이미지파일명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⑥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notice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_content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글내용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93674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Explanation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ⓐ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):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공지사항을 수정할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ⓑ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취소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):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공지사항 작성을 취소할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ⓒ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upload(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업로드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이미지를 업로드 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21486" cy="15068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04055" y="14655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004058" y="14415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419165" y="147385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204055" y="19993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294161" y="347901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545087" y="596591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101916" y="598179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086412" y="408715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⑥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894167" y="339652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631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669" y="1433400"/>
            <a:ext cx="3905250" cy="499110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9095975" y="1"/>
          <a:ext cx="3096025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13"/>
                <a:gridCol w="2376112"/>
              </a:tblGrid>
              <a:tr h="555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광고관리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광고등록화면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55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advertisement_management.jsp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latinLnBrk="1"/>
                      <a:endParaRPr lang="ko-KR" altLang="en-US" sz="1100" dirty="0"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8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lt"/>
                        </a:rPr>
                        <a:t>Actor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+mn-lt"/>
                        </a:rPr>
                        <a:t>웹관리자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5836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+mn-lt"/>
                        </a:rPr>
                        <a:t>Form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lt"/>
                        </a:rPr>
                        <a:t>①광고이미지</a:t>
                      </a:r>
                      <a:endParaRPr lang="en-US" altLang="ko-KR" sz="11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latin typeface="+mn-lt"/>
                        </a:rPr>
                        <a:t>②이미지파일명</a:t>
                      </a:r>
                      <a:endParaRPr lang="en-US" altLang="ko-KR" sz="11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latin typeface="+mn-lt"/>
                        </a:rPr>
                        <a:t>③</a:t>
                      </a:r>
                      <a:r>
                        <a:rPr lang="en-US" altLang="ko-KR" sz="1100" dirty="0" smtClean="0">
                          <a:latin typeface="+mn-lt"/>
                        </a:rPr>
                        <a:t>text(</a:t>
                      </a:r>
                      <a:r>
                        <a:rPr lang="en-US" altLang="ko-KR" sz="1100" dirty="0" err="1" smtClean="0">
                          <a:latin typeface="+mn-lt"/>
                        </a:rPr>
                        <a:t>ad_title</a:t>
                      </a:r>
                      <a:r>
                        <a:rPr lang="en-US" altLang="ko-KR" sz="1100" dirty="0" smtClean="0">
                          <a:latin typeface="+mn-lt"/>
                        </a:rPr>
                        <a:t>):</a:t>
                      </a:r>
                      <a:r>
                        <a:rPr lang="ko-KR" altLang="en-US" sz="1100" dirty="0" smtClean="0">
                          <a:latin typeface="+mn-lt"/>
                        </a:rPr>
                        <a:t>광고제목</a:t>
                      </a:r>
                      <a:endParaRPr lang="en-US" altLang="ko-KR" sz="1100" dirty="0" smtClean="0">
                        <a:latin typeface="+mn-lt"/>
                      </a:endParaRPr>
                    </a:p>
                    <a:p>
                      <a:pPr latinLnBrk="1"/>
                      <a:endParaRPr lang="ko-KR" altLang="en-US" sz="1100" dirty="0"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61809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+mn-lt"/>
                        </a:rPr>
                        <a:t>Explanation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lt"/>
                        </a:rPr>
                        <a:t>ⓐ</a:t>
                      </a:r>
                      <a:r>
                        <a:rPr lang="en-US" altLang="ko-KR" sz="1100" dirty="0" smtClean="0">
                          <a:latin typeface="+mn-lt"/>
                        </a:rPr>
                        <a:t>upload(</a:t>
                      </a:r>
                      <a:r>
                        <a:rPr lang="ko-KR" altLang="en-US" sz="1100" dirty="0" smtClean="0">
                          <a:latin typeface="+mn-lt"/>
                        </a:rPr>
                        <a:t>업로드</a:t>
                      </a:r>
                      <a:r>
                        <a:rPr lang="en-US" altLang="ko-KR" sz="1100" dirty="0" smtClean="0">
                          <a:latin typeface="+mn-lt"/>
                        </a:rPr>
                        <a:t>):</a:t>
                      </a:r>
                      <a:r>
                        <a:rPr lang="ko-KR" altLang="en-US" sz="1100" dirty="0" smtClean="0">
                          <a:latin typeface="+mn-lt"/>
                        </a:rPr>
                        <a:t>광고이미지를 등록할 수 있다</a:t>
                      </a:r>
                      <a:r>
                        <a:rPr lang="en-US" altLang="ko-KR" sz="1100" dirty="0" smtClean="0">
                          <a:latin typeface="+mn-lt"/>
                        </a:rPr>
                        <a:t>.</a:t>
                      </a:r>
                      <a:endParaRPr lang="ko-KR" altLang="en-US" sz="11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latin typeface="+mn-lt"/>
                        </a:rPr>
                        <a:t>ⓑ</a:t>
                      </a:r>
                      <a:r>
                        <a:rPr lang="en-US" altLang="ko-KR" sz="1100" dirty="0" smtClean="0">
                          <a:latin typeface="+mn-lt"/>
                        </a:rPr>
                        <a:t>button(</a:t>
                      </a:r>
                      <a:r>
                        <a:rPr lang="ko-KR" altLang="en-US" sz="1100" dirty="0" smtClean="0">
                          <a:latin typeface="+mn-lt"/>
                        </a:rPr>
                        <a:t>광고등록</a:t>
                      </a:r>
                      <a:r>
                        <a:rPr lang="en-US" altLang="ko-KR" sz="1100" dirty="0" smtClean="0">
                          <a:latin typeface="+mn-lt"/>
                        </a:rPr>
                        <a:t>):</a:t>
                      </a:r>
                      <a:r>
                        <a:rPr lang="ko-KR" altLang="en-US" sz="1100" dirty="0" smtClean="0">
                          <a:latin typeface="+mn-lt"/>
                        </a:rPr>
                        <a:t>광고등록을 할 수 있다</a:t>
                      </a:r>
                      <a:r>
                        <a:rPr lang="en-US" altLang="ko-KR" sz="1100" dirty="0" smtClean="0">
                          <a:latin typeface="+mn-lt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 smtClean="0">
                          <a:latin typeface="+mn-lt"/>
                        </a:rPr>
                        <a:t>ⓒbutton(</a:t>
                      </a:r>
                      <a:r>
                        <a:rPr lang="ko-KR" altLang="en-US" sz="1100" dirty="0" smtClean="0">
                          <a:latin typeface="+mn-lt"/>
                        </a:rPr>
                        <a:t>취소</a:t>
                      </a:r>
                      <a:r>
                        <a:rPr lang="en-US" altLang="ko-KR" sz="1100" dirty="0" smtClean="0">
                          <a:latin typeface="+mn-lt"/>
                        </a:rPr>
                        <a:t>):</a:t>
                      </a:r>
                      <a:r>
                        <a:rPr lang="ko-KR" altLang="en-US" sz="1100" dirty="0" smtClean="0">
                          <a:latin typeface="+mn-lt"/>
                        </a:rPr>
                        <a:t>광고등록을 취소하고 이전 페이지로 이동할 수 있다</a:t>
                      </a:r>
                      <a:r>
                        <a:rPr lang="en-US" altLang="ko-KR" sz="1100" dirty="0" smtClean="0">
                          <a:latin typeface="+mn-lt"/>
                        </a:rPr>
                        <a:t>.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9095975" cy="140229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26218" y="164385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936841" y="408939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907556" y="4700285"/>
            <a:ext cx="374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543294" y="408939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ⓐ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217225" y="53777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ⓑ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543294" y="544371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ⓒ</a:t>
            </a:r>
          </a:p>
        </p:txBody>
      </p:sp>
    </p:spTree>
    <p:extLst>
      <p:ext uri="{BB962C8B-B14F-4D97-AF65-F5344CB8AC3E}">
        <p14:creationId xmlns:p14="http://schemas.microsoft.com/office/powerpoint/2010/main" val="21273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9095975" y="0"/>
          <a:ext cx="3096025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13"/>
                <a:gridCol w="2376112"/>
              </a:tblGrid>
              <a:tr h="555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광고관리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광고관리페이지화면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55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advertisement_management.jsp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8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Actor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웹관리자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5836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Form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①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text(search):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검색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②광고등록번호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③</a:t>
                      </a:r>
                      <a:r>
                        <a:rPr lang="en-US" altLang="ko-KR" sz="1100" dirty="0" smtClean="0">
                          <a:latin typeface="+mn-lt"/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광고제목</a:t>
                      </a:r>
                    </a:p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④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광고이미지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61809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Explanation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ⓐ</a:t>
                      </a:r>
                      <a:r>
                        <a:rPr lang="en-US" altLang="ko-KR" sz="1100" dirty="0" smtClean="0">
                          <a:solidFill>
                            <a:schemeClr val="dk1"/>
                          </a:solidFill>
                          <a:latin typeface="+mn-lt"/>
                        </a:rPr>
                        <a:t>button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검색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):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광고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제목을 검색하여 조회할 수 있다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ⓑ</a:t>
                      </a:r>
                      <a:r>
                        <a:rPr lang="en-US" altLang="ko-KR" sz="1100" dirty="0" smtClean="0">
                          <a:latin typeface="+mn-lt"/>
                        </a:rPr>
                        <a:t>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등록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):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광고를 등록할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ⓒ</a:t>
                      </a:r>
                      <a:r>
                        <a:rPr lang="en-US" altLang="ko-KR" sz="1100" dirty="0" smtClean="0">
                          <a:latin typeface="+mn-lt"/>
                        </a:rPr>
                        <a:t>button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페이지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):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원하는 페이지로 이동할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59422" cy="14029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" r="4178"/>
          <a:stretch/>
        </p:blipFill>
        <p:spPr>
          <a:xfrm>
            <a:off x="-1" y="1402914"/>
            <a:ext cx="9059423" cy="49352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2838" y="2617940"/>
            <a:ext cx="1327759" cy="538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726" y="2810934"/>
            <a:ext cx="2334031" cy="36557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90976" y="27069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6285" y="307629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198769" y="31589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19999" y="262538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980098" y="27069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ⓑ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924741" y="45971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ⓒ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925270" y="315655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282722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052" t="26004" r="3915" b="21381"/>
          <a:stretch/>
        </p:blipFill>
        <p:spPr>
          <a:xfrm>
            <a:off x="31717" y="1926644"/>
            <a:ext cx="9072082" cy="256534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9095975" y="0"/>
          <a:ext cx="3096025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13"/>
                <a:gridCol w="2376112"/>
              </a:tblGrid>
              <a:tr h="555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광고관리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광고수정화면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55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advertisement_management.jsp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latinLnBrk="1"/>
                      <a:endParaRPr lang="ko-KR" altLang="en-US" sz="1100" dirty="0"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8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lt"/>
                        </a:rPr>
                        <a:t>Actor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+mn-lt"/>
                        </a:rPr>
                        <a:t>웹관리자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5836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+mn-lt"/>
                        </a:rPr>
                        <a:t>Form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latin typeface="+mn-lt"/>
                        </a:rPr>
                        <a:t>①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광고등록번호</a:t>
                      </a:r>
                      <a:endParaRPr lang="en-US" altLang="ko-KR" sz="11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latin typeface="+mn-lt"/>
                        </a:rPr>
                        <a:t>②광고제목</a:t>
                      </a:r>
                      <a:endParaRPr lang="en-US" altLang="ko-KR" sz="11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latin typeface="+mn-lt"/>
                        </a:rPr>
                        <a:t>③광고이미지</a:t>
                      </a:r>
                      <a:endParaRPr lang="en-US" altLang="ko-KR" sz="1100" dirty="0" smtClean="0">
                        <a:latin typeface="+mn-lt"/>
                      </a:endParaRPr>
                    </a:p>
                    <a:p>
                      <a:pPr latinLnBrk="1"/>
                      <a:endParaRPr lang="ko-KR" altLang="en-US" sz="1100" dirty="0"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61809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+mn-lt"/>
                        </a:rPr>
                        <a:t>Explanation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lt"/>
                        </a:rPr>
                        <a:t>ⓐ</a:t>
                      </a:r>
                      <a:r>
                        <a:rPr lang="en-US" altLang="ko-KR" sz="1100" dirty="0" smtClean="0">
                          <a:latin typeface="+mn-lt"/>
                        </a:rPr>
                        <a:t>button(</a:t>
                      </a:r>
                      <a:r>
                        <a:rPr lang="ko-KR" altLang="en-US" sz="1100" dirty="0" smtClean="0">
                          <a:latin typeface="+mn-lt"/>
                        </a:rPr>
                        <a:t>취소</a:t>
                      </a:r>
                      <a:r>
                        <a:rPr lang="en-US" altLang="ko-KR" sz="1100" dirty="0" smtClean="0">
                          <a:latin typeface="+mn-lt"/>
                        </a:rPr>
                        <a:t>):</a:t>
                      </a:r>
                      <a:r>
                        <a:rPr lang="ko-KR" altLang="en-US" sz="1100" dirty="0" smtClean="0">
                          <a:latin typeface="+mn-lt"/>
                        </a:rPr>
                        <a:t>광고수정을 취소하고 이전 페이지로 이동할 수 있다</a:t>
                      </a:r>
                      <a:r>
                        <a:rPr lang="en-US" altLang="ko-KR" sz="1100" dirty="0" smtClean="0">
                          <a:latin typeface="+mn-lt"/>
                        </a:rPr>
                        <a:t>.</a:t>
                      </a:r>
                      <a:endParaRPr lang="ko-KR" altLang="en-US" sz="11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latin typeface="+mn-lt"/>
                        </a:rPr>
                        <a:t>ⓑ</a:t>
                      </a:r>
                      <a:r>
                        <a:rPr lang="en-US" altLang="ko-KR" sz="1100" dirty="0" smtClean="0">
                          <a:latin typeface="+mn-lt"/>
                        </a:rPr>
                        <a:t>button</a:t>
                      </a:r>
                      <a:r>
                        <a:rPr lang="en-US" altLang="ko-KR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dirty="0" smtClean="0">
                          <a:latin typeface="+mn-lt"/>
                        </a:rPr>
                        <a:t>광고수정</a:t>
                      </a:r>
                      <a:r>
                        <a:rPr lang="en-US" altLang="ko-KR" sz="1100" dirty="0" smtClean="0">
                          <a:latin typeface="+mn-lt"/>
                        </a:rPr>
                        <a:t>):</a:t>
                      </a:r>
                      <a:r>
                        <a:rPr lang="ko-KR" altLang="en-US" sz="1100" dirty="0" smtClean="0">
                          <a:latin typeface="+mn-lt"/>
                        </a:rPr>
                        <a:t>광고</a:t>
                      </a:r>
                      <a:r>
                        <a:rPr lang="ko-KR" altLang="en-US" sz="1100" baseline="0" dirty="0" smtClean="0">
                          <a:latin typeface="+mn-lt"/>
                        </a:rPr>
                        <a:t> 내용을 수정할 수 있다</a:t>
                      </a:r>
                      <a:r>
                        <a:rPr lang="en-US" altLang="ko-KR" sz="1100" baseline="0" dirty="0" smtClean="0">
                          <a:latin typeface="+mn-lt"/>
                        </a:rPr>
                        <a:t>.</a:t>
                      </a:r>
                      <a:endParaRPr lang="ko-KR" altLang="en-US" sz="11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latin typeface="+mn-lt"/>
                        </a:rPr>
                        <a:t>ⓒbutton(</a:t>
                      </a:r>
                      <a:r>
                        <a:rPr lang="ko-KR" altLang="en-US" sz="1100" dirty="0" smtClean="0">
                          <a:latin typeface="+mn-lt"/>
                        </a:rPr>
                        <a:t>광고삭제</a:t>
                      </a:r>
                      <a:r>
                        <a:rPr lang="en-US" altLang="ko-KR" sz="1100" dirty="0" smtClean="0">
                          <a:latin typeface="+mn-lt"/>
                        </a:rPr>
                        <a:t>):</a:t>
                      </a:r>
                      <a:r>
                        <a:rPr lang="ko-KR" altLang="en-US" sz="1100" dirty="0" smtClean="0">
                          <a:latin typeface="+mn-lt"/>
                        </a:rPr>
                        <a:t>광고를 삭제할 수 있다</a:t>
                      </a:r>
                      <a:r>
                        <a:rPr lang="en-US" altLang="ko-KR" sz="1100" dirty="0" smtClean="0">
                          <a:latin typeface="+mn-lt"/>
                        </a:rPr>
                        <a:t>.</a:t>
                      </a:r>
                      <a:endParaRPr lang="ko-KR" altLang="en-US" sz="11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latin typeface="+mn-lt"/>
                        </a:rPr>
                        <a:t>ⓓ</a:t>
                      </a:r>
                      <a:r>
                        <a:rPr lang="en-US" altLang="ko-KR" sz="1100" dirty="0" smtClean="0">
                          <a:latin typeface="+mn-lt"/>
                        </a:rPr>
                        <a:t>checkbox(</a:t>
                      </a:r>
                      <a:r>
                        <a:rPr lang="ko-KR" altLang="en-US" sz="1100" dirty="0" smtClean="0">
                          <a:latin typeface="+mn-lt"/>
                        </a:rPr>
                        <a:t>광고선택</a:t>
                      </a:r>
                      <a:r>
                        <a:rPr lang="en-US" altLang="ko-KR" sz="1100" dirty="0" smtClean="0">
                          <a:latin typeface="+mn-lt"/>
                        </a:rPr>
                        <a:t>):</a:t>
                      </a:r>
                      <a:r>
                        <a:rPr lang="ko-KR" altLang="en-US" sz="1100" dirty="0" smtClean="0">
                          <a:latin typeface="+mn-lt"/>
                        </a:rPr>
                        <a:t>수정</a:t>
                      </a:r>
                      <a:r>
                        <a:rPr lang="en-US" altLang="ko-KR" sz="1100" dirty="0" smtClean="0">
                          <a:latin typeface="+mn-lt"/>
                        </a:rPr>
                        <a:t>, </a:t>
                      </a:r>
                      <a:r>
                        <a:rPr lang="ko-KR" altLang="en-US" sz="1100" dirty="0" smtClean="0">
                          <a:latin typeface="+mn-lt"/>
                        </a:rPr>
                        <a:t>삭제할 광고를 선택할 수 있다</a:t>
                      </a:r>
                      <a:r>
                        <a:rPr lang="en-US" altLang="ko-KR" sz="1100" dirty="0" smtClean="0">
                          <a:latin typeface="+mn-lt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 smtClean="0">
                          <a:latin typeface="+mn-lt"/>
                        </a:rPr>
                        <a:t>ⓔbutton(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페이지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):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원하는 페이지로 이동할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095974" cy="14022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2265" t="27753" r="10924" b="20059"/>
          <a:stretch/>
        </p:blipFill>
        <p:spPr>
          <a:xfrm>
            <a:off x="7032747" y="2111310"/>
            <a:ext cx="577875" cy="27653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87890" y="23637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00876" y="23637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92119" y="239477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906186" y="18802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ⓐ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529434" y="19197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ⓑ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136796" y="192664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ⓒ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-80599" y="258925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ⓓ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77402" y="1820904"/>
            <a:ext cx="873304" cy="428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058760" y="385050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ⓔ</a:t>
            </a:r>
          </a:p>
        </p:txBody>
      </p:sp>
    </p:spTree>
    <p:extLst>
      <p:ext uri="{BB962C8B-B14F-4D97-AF65-F5344CB8AC3E}">
        <p14:creationId xmlns:p14="http://schemas.microsoft.com/office/powerpoint/2010/main" val="103740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9095975" y="-1"/>
          <a:ext cx="3096025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13"/>
                <a:gridCol w="2376112"/>
              </a:tblGrid>
              <a:tr h="555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회원정보관리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회원정보관리페이지화면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55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mem_information</a:t>
                      </a:r>
                      <a:r>
                        <a:rPr lang="en-US" altLang="ko-KR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_</a:t>
                      </a:r>
                      <a:r>
                        <a:rPr lang="en-US" altLang="ko-KR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mng.jsp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8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Actor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웹관리자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5836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Form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①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text(search):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검색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②아이디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61809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Explanation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ⓐ</a:t>
                      </a:r>
                      <a:r>
                        <a:rPr lang="en-US" altLang="ko-KR" sz="1100" dirty="0" smtClean="0">
                          <a:solidFill>
                            <a:schemeClr val="dk1"/>
                          </a:solidFill>
                          <a:latin typeface="+mn-lt"/>
                        </a:rPr>
                        <a:t>button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검색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):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아이디를 검색하여 조회할 수 있다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ⓑ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href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아이디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):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회원정보조회페이지로 이동할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ⓒ</a:t>
                      </a:r>
                      <a:r>
                        <a:rPr lang="en-US" altLang="ko-KR" sz="1100" dirty="0" smtClean="0">
                          <a:latin typeface="+mn-lt"/>
                        </a:rPr>
                        <a:t>button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페이지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):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원하는 페이지로 이동할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9082224" cy="14001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7" t="22344" r="40586" b="11796"/>
          <a:stretch/>
        </p:blipFill>
        <p:spPr>
          <a:xfrm>
            <a:off x="2421333" y="1385758"/>
            <a:ext cx="4991678" cy="54578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71736" y="1543050"/>
            <a:ext cx="5329239" cy="842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625" y="1964531"/>
            <a:ext cx="3009900" cy="5905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54876" y="182165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333364" y="251329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455964" y="17084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21333" y="318269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ⓑ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125615" y="576167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ⓒ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86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892" y="1494547"/>
            <a:ext cx="554355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9082225" y="-1"/>
          <a:ext cx="3096025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13"/>
                <a:gridCol w="2376112"/>
              </a:tblGrid>
              <a:tr h="555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회원정보관리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회원정보조회화면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55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mem_information</a:t>
                      </a:r>
                      <a:r>
                        <a:rPr lang="en-US" altLang="ko-KR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_</a:t>
                      </a:r>
                      <a:r>
                        <a:rPr lang="en-US" altLang="ko-KR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mng.jsp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8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Actor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웹관리자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5836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Form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①회원정보조회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②아이디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③이름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④회원주소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⑤생년월일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⑥전화번호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⑦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이메일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61809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Explanation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ⓐ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boutton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회원정보삭제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):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회원정보를 삭제할 수 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ⓑ</a:t>
                      </a:r>
                      <a:r>
                        <a:rPr lang="en-US" altLang="ko-KR" sz="1100" dirty="0" smtClean="0">
                          <a:latin typeface="+mn-lt"/>
                        </a:rPr>
                        <a:t>button(</a:t>
                      </a:r>
                      <a:r>
                        <a:rPr lang="ko-KR" altLang="en-US" sz="1100" dirty="0" smtClean="0">
                          <a:latin typeface="+mn-lt"/>
                        </a:rPr>
                        <a:t>취소</a:t>
                      </a:r>
                      <a:r>
                        <a:rPr lang="en-US" altLang="ko-KR" sz="1100" dirty="0" smtClean="0">
                          <a:latin typeface="+mn-lt"/>
                        </a:rPr>
                        <a:t>):</a:t>
                      </a:r>
                      <a:r>
                        <a:rPr lang="ko-KR" altLang="en-US" sz="1100" dirty="0" smtClean="0">
                          <a:latin typeface="+mn-lt"/>
                        </a:rPr>
                        <a:t>회원정보 조회를 취소하고 이전 페이지로 이동할 수 있다</a:t>
                      </a:r>
                      <a:r>
                        <a:rPr lang="en-US" altLang="ko-KR" sz="1100" dirty="0" smtClean="0">
                          <a:latin typeface="+mn-lt"/>
                        </a:rPr>
                        <a:t>.</a:t>
                      </a:r>
                      <a:endParaRPr lang="ko-KR" altLang="en-US" sz="1100" dirty="0" smtClean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"/>
            <a:ext cx="9082224" cy="14001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155900" y="147778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24726" y="204374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872063" y="583871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73103" y="583871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ⓑ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624726" y="268731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24726" y="324433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24726" y="418024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⑤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24726" y="472084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⑥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24726" y="526143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⑦</a:t>
            </a:r>
          </a:p>
        </p:txBody>
      </p:sp>
    </p:spTree>
    <p:extLst>
      <p:ext uri="{BB962C8B-B14F-4D97-AF65-F5344CB8AC3E}">
        <p14:creationId xmlns:p14="http://schemas.microsoft.com/office/powerpoint/2010/main" val="372652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98" y="2505373"/>
            <a:ext cx="10430330" cy="18601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0217" y="2761157"/>
            <a:ext cx="6097892" cy="1348581"/>
          </a:xfrm>
        </p:spPr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시연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112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98" y="2505373"/>
            <a:ext cx="10430330" cy="18601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0217" y="2761157"/>
            <a:ext cx="6097892" cy="1348581"/>
          </a:xfrm>
        </p:spPr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Q&amp;A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022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설계 패키지 개요</a:t>
            </a:r>
            <a:endParaRPr lang="ko-KR" altLang="en-US" sz="24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217382"/>
              </p:ext>
            </p:extLst>
          </p:nvPr>
        </p:nvGraphicFramePr>
        <p:xfrm>
          <a:off x="391344" y="2168883"/>
          <a:ext cx="10581456" cy="20196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0051"/>
                <a:gridCol w="1756667"/>
                <a:gridCol w="6914738"/>
              </a:tblGrid>
              <a:tr h="2019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ko-KR" sz="1600" kern="100" dirty="0">
                          <a:effectLst/>
                        </a:rPr>
                        <a:t>사용자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157480" indent="-127000" algn="ctr" latinLnBrk="1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ko-KR" sz="1600" kern="100" dirty="0">
                          <a:effectLst/>
                        </a:rPr>
                        <a:t>사용자관리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139700" algn="just" latinLnBrk="1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ko-KR" sz="1600" kern="100" dirty="0">
                          <a:effectLst/>
                        </a:rPr>
                        <a:t>사용자관리 패키지는 구매자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판매자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 err="1">
                          <a:effectLst/>
                        </a:rPr>
                        <a:t>레시피</a:t>
                      </a:r>
                      <a:r>
                        <a:rPr lang="ko-KR" sz="1600" kern="100" dirty="0">
                          <a:effectLst/>
                        </a:rPr>
                        <a:t> 관리자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웹 관리자의 회원등록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탈퇴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로그인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로그아웃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아이디 찾기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비밀번호 찾기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비밀번호 변경 기능을 수행할 수 있도록 구현한다</a:t>
                      </a:r>
                      <a:r>
                        <a:rPr lang="en-US" sz="1600" kern="100" dirty="0">
                          <a:effectLst/>
                        </a:rPr>
                        <a:t>.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93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설계 패키지 개요</a:t>
            </a:r>
            <a:endParaRPr lang="ko-KR" altLang="en-US" sz="24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551340"/>
              </p:ext>
            </p:extLst>
          </p:nvPr>
        </p:nvGraphicFramePr>
        <p:xfrm>
          <a:off x="189270" y="1489382"/>
          <a:ext cx="11673214" cy="37498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6588"/>
                <a:gridCol w="5128313"/>
                <a:gridCol w="5128313"/>
              </a:tblGrid>
              <a:tr h="926415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ko-KR" sz="1600" kern="100" dirty="0">
                          <a:effectLst/>
                        </a:rPr>
                        <a:t>구매자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157480" indent="-127000" algn="ctr" latinLnBrk="1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ko-KR" sz="1600" kern="100" dirty="0">
                          <a:effectLst/>
                        </a:rPr>
                        <a:t>게시판 </a:t>
                      </a:r>
                    </a:p>
                    <a:p>
                      <a:pPr marL="157480" indent="-127000" algn="ctr" latinLnBrk="1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ko-KR" sz="1600" kern="100" dirty="0">
                          <a:effectLst/>
                        </a:rPr>
                        <a:t>패키지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139700" algn="just" latinLnBrk="1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ko-KR" sz="1600" kern="100" dirty="0">
                          <a:effectLst/>
                        </a:rPr>
                        <a:t>게시판 패키지는 구매자가 </a:t>
                      </a:r>
                      <a:r>
                        <a:rPr lang="ko-KR" sz="1600" kern="100" dirty="0" err="1">
                          <a:effectLst/>
                        </a:rPr>
                        <a:t>게시글을</a:t>
                      </a:r>
                      <a:r>
                        <a:rPr lang="ko-KR" sz="1600" kern="100" dirty="0">
                          <a:effectLst/>
                        </a:rPr>
                        <a:t> 작성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조회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수정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삭제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검색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 err="1">
                          <a:effectLst/>
                        </a:rPr>
                        <a:t>댓글</a:t>
                      </a:r>
                      <a:r>
                        <a:rPr lang="ko-KR" sz="1600" kern="100" dirty="0">
                          <a:effectLst/>
                        </a:rPr>
                        <a:t> 기능을 수행할 수 있도록 구현한다</a:t>
                      </a:r>
                      <a:r>
                        <a:rPr lang="en-US" sz="1600" kern="100" dirty="0">
                          <a:effectLst/>
                        </a:rPr>
                        <a:t>.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</a:tr>
              <a:tr h="15685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57480" indent="-127000" algn="ctr" latinLnBrk="1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ko-KR" sz="1600" kern="100" dirty="0">
                          <a:effectLst/>
                        </a:rPr>
                        <a:t>구매자</a:t>
                      </a:r>
                    </a:p>
                    <a:p>
                      <a:pPr marL="157480" indent="-127000" algn="ctr" latinLnBrk="1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ko-KR" sz="1600" kern="100" dirty="0">
                          <a:effectLst/>
                        </a:rPr>
                        <a:t>패키지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1397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구매자 패키지는 구매자가 </a:t>
                      </a:r>
                      <a:r>
                        <a:rPr lang="ko-KR" sz="1600" kern="100" dirty="0" err="1">
                          <a:effectLst/>
                        </a:rPr>
                        <a:t>레시피를</a:t>
                      </a:r>
                      <a:r>
                        <a:rPr lang="ko-KR" sz="1600" kern="100" dirty="0">
                          <a:effectLst/>
                        </a:rPr>
                        <a:t> 조회하고 그에 따라 </a:t>
                      </a:r>
                      <a:r>
                        <a:rPr lang="ko-KR" sz="1600" kern="100" dirty="0" err="1">
                          <a:effectLst/>
                        </a:rPr>
                        <a:t>레시피에</a:t>
                      </a:r>
                      <a:r>
                        <a:rPr lang="ko-KR" sz="1600" kern="100" dirty="0">
                          <a:effectLst/>
                        </a:rPr>
                        <a:t> 해당되는 </a:t>
                      </a:r>
                      <a:r>
                        <a:rPr lang="ko-KR" sz="1600" kern="100" dirty="0" err="1">
                          <a:effectLst/>
                        </a:rPr>
                        <a:t>식재료를</a:t>
                      </a:r>
                      <a:r>
                        <a:rPr lang="ko-KR" sz="1600" kern="100" dirty="0">
                          <a:effectLst/>
                        </a:rPr>
                        <a:t> 볼 수 있게 하며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 err="1">
                          <a:effectLst/>
                        </a:rPr>
                        <a:t>식재료를</a:t>
                      </a:r>
                      <a:r>
                        <a:rPr lang="ko-KR" sz="1600" kern="100" dirty="0">
                          <a:effectLst/>
                        </a:rPr>
                        <a:t> 추가 및 제거할 수 있는 기능과 장바구니 담기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구매기능을 수행한다</a:t>
                      </a:r>
                      <a:r>
                        <a:rPr lang="en-US" sz="1600" kern="100" dirty="0">
                          <a:effectLst/>
                        </a:rPr>
                        <a:t>. </a:t>
                      </a:r>
                      <a:r>
                        <a:rPr lang="ko-KR" sz="1600" kern="100" dirty="0">
                          <a:effectLst/>
                        </a:rPr>
                        <a:t>그리고 </a:t>
                      </a:r>
                      <a:r>
                        <a:rPr lang="ko-KR" sz="1600" kern="100" dirty="0" err="1">
                          <a:effectLst/>
                        </a:rPr>
                        <a:t>레시피에</a:t>
                      </a:r>
                      <a:r>
                        <a:rPr lang="ko-KR" sz="1600" kern="100" dirty="0">
                          <a:effectLst/>
                        </a:rPr>
                        <a:t> 대한 리뷰 작성 기능까지 구현하는 패키지이다</a:t>
                      </a:r>
                      <a:r>
                        <a:rPr lang="en-US" sz="1600" kern="100" dirty="0">
                          <a:effectLst/>
                        </a:rPr>
                        <a:t>.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</a:tr>
              <a:tr h="1254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57480" indent="-127000" algn="ctr" latinLnBrk="1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ko-KR" sz="1600" kern="100" dirty="0" err="1">
                          <a:effectLst/>
                        </a:rPr>
                        <a:t>마이페이지</a:t>
                      </a:r>
                      <a:endParaRPr lang="ko-KR" sz="1600" kern="100" dirty="0">
                        <a:effectLst/>
                      </a:endParaRPr>
                    </a:p>
                    <a:p>
                      <a:pPr marL="157480" indent="-127000" algn="ctr" latinLnBrk="1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ko-KR" sz="1600" kern="100" dirty="0">
                          <a:effectLst/>
                        </a:rPr>
                        <a:t>패키지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indent="1397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err="1">
                          <a:effectLst/>
                        </a:rPr>
                        <a:t>마이페이지</a:t>
                      </a:r>
                      <a:r>
                        <a:rPr lang="ko-KR" sz="1600" kern="100" dirty="0">
                          <a:effectLst/>
                        </a:rPr>
                        <a:t> 패키지는 구매자가 자신의 회원정보를 조회하거나 수정하고 </a:t>
                      </a:r>
                      <a:r>
                        <a:rPr lang="ko-KR" sz="1600" kern="100" dirty="0" err="1">
                          <a:effectLst/>
                        </a:rPr>
                        <a:t>식재료를</a:t>
                      </a:r>
                      <a:r>
                        <a:rPr lang="ko-KR" sz="1600" kern="100" dirty="0">
                          <a:effectLst/>
                        </a:rPr>
                        <a:t> 장바구니 목록에 조회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수정기능을 수행하며 구매목록을 확인할 수 있도록 구현하는 패키지다</a:t>
                      </a:r>
                      <a:r>
                        <a:rPr lang="en-US" sz="1600" kern="100" dirty="0">
                          <a:effectLst/>
                        </a:rPr>
                        <a:t>.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78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설계 패키지 개요</a:t>
            </a:r>
            <a:endParaRPr lang="ko-KR" altLang="en-US" sz="24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142125"/>
              </p:ext>
            </p:extLst>
          </p:nvPr>
        </p:nvGraphicFramePr>
        <p:xfrm>
          <a:off x="189270" y="2060304"/>
          <a:ext cx="11255477" cy="2570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1718"/>
                <a:gridCol w="1868564"/>
                <a:gridCol w="7355195"/>
              </a:tblGrid>
              <a:tr h="2570690">
                <a:tc>
                  <a:txBody>
                    <a:bodyPr/>
                    <a:lstStyle/>
                    <a:p>
                      <a:pPr marL="157480" indent="-127000" algn="ctr" latinLnBrk="1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ko-KR" sz="1600" kern="100" dirty="0">
                          <a:effectLst/>
                        </a:rPr>
                        <a:t>판매자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157480" indent="-127000" algn="ctr" latinLnBrk="1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ko-KR" sz="1600" kern="100" dirty="0" err="1">
                          <a:effectLst/>
                        </a:rPr>
                        <a:t>식재료관리</a:t>
                      </a:r>
                      <a:endParaRPr lang="ko-KR" sz="1600" kern="100" dirty="0">
                        <a:effectLst/>
                      </a:endParaRPr>
                    </a:p>
                    <a:p>
                      <a:pPr marL="157480" indent="-127000" algn="ctr" latinLnBrk="1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ko-KR" sz="1600" kern="100" dirty="0">
                          <a:effectLst/>
                        </a:rPr>
                        <a:t>패키지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err="1">
                          <a:effectLst/>
                        </a:rPr>
                        <a:t>식재료관리</a:t>
                      </a:r>
                      <a:r>
                        <a:rPr lang="ko-KR" sz="1600" kern="100" dirty="0">
                          <a:effectLst/>
                        </a:rPr>
                        <a:t> 패키지는 판매자의 판매기능을 돕기 위한 패키지로 판매할 </a:t>
                      </a:r>
                      <a:r>
                        <a:rPr lang="ko-KR" sz="1600" kern="100" dirty="0" err="1">
                          <a:effectLst/>
                        </a:rPr>
                        <a:t>식재료를</a:t>
                      </a:r>
                      <a:r>
                        <a:rPr lang="ko-KR" sz="1600" kern="100" dirty="0">
                          <a:effectLst/>
                        </a:rPr>
                        <a:t> 등록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수정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삭제하는 기능을 구현한다</a:t>
                      </a:r>
                      <a:r>
                        <a:rPr lang="en-US" sz="1600" kern="100" dirty="0">
                          <a:effectLst/>
                        </a:rPr>
                        <a:t>.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48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설계 패키지 개요</a:t>
            </a:r>
            <a:endParaRPr lang="ko-KR" altLang="en-US" sz="24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338173"/>
              </p:ext>
            </p:extLst>
          </p:nvPr>
        </p:nvGraphicFramePr>
        <p:xfrm>
          <a:off x="509331" y="1884715"/>
          <a:ext cx="11127146" cy="25545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08553"/>
                <a:gridCol w="1847259"/>
                <a:gridCol w="7271334"/>
              </a:tblGrid>
              <a:tr h="2554549">
                <a:tc>
                  <a:txBody>
                    <a:bodyPr/>
                    <a:lstStyle/>
                    <a:p>
                      <a:pPr marL="157480" indent="-127000" algn="ctr" latinLnBrk="1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ko-KR" sz="1600" kern="100" dirty="0" err="1">
                          <a:effectLst/>
                        </a:rPr>
                        <a:t>레시피</a:t>
                      </a:r>
                      <a:endParaRPr lang="ko-KR" sz="1600" kern="100" dirty="0">
                        <a:effectLst/>
                      </a:endParaRPr>
                    </a:p>
                    <a:p>
                      <a:pPr marL="157480" indent="-127000" algn="ctr" latinLnBrk="1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ko-KR" sz="1600" kern="100" dirty="0">
                          <a:effectLst/>
                        </a:rPr>
                        <a:t>관리자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157480" indent="-127000" algn="ctr" latinLnBrk="1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ko-KR" sz="1600" kern="100" dirty="0" err="1">
                          <a:effectLst/>
                        </a:rPr>
                        <a:t>레시피관리</a:t>
                      </a:r>
                      <a:endParaRPr lang="ko-KR" sz="1600" kern="100" dirty="0">
                        <a:effectLst/>
                      </a:endParaRPr>
                    </a:p>
                    <a:p>
                      <a:pPr marL="157480" indent="-127000" algn="ctr" latinLnBrk="1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ko-KR" sz="1600" kern="100" dirty="0">
                          <a:effectLst/>
                        </a:rPr>
                        <a:t>패키지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err="1">
                          <a:effectLst/>
                        </a:rPr>
                        <a:t>레시피</a:t>
                      </a:r>
                      <a:r>
                        <a:rPr lang="ko-KR" sz="1600" kern="100" dirty="0">
                          <a:effectLst/>
                        </a:rPr>
                        <a:t> 관리자가 </a:t>
                      </a:r>
                      <a:r>
                        <a:rPr lang="ko-KR" sz="1600" kern="100" dirty="0" err="1">
                          <a:effectLst/>
                        </a:rPr>
                        <a:t>레시피를</a:t>
                      </a:r>
                      <a:r>
                        <a:rPr lang="ko-KR" sz="1600" kern="100" dirty="0">
                          <a:effectLst/>
                        </a:rPr>
                        <a:t> 등록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수정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삭제를 할 수 있는 패키지다</a:t>
                      </a:r>
                      <a:r>
                        <a:rPr lang="en-US" sz="1600" kern="100" dirty="0">
                          <a:effectLst/>
                        </a:rPr>
                        <a:t>.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구매자와 판매자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웹 관리자는 </a:t>
                      </a:r>
                      <a:r>
                        <a:rPr lang="ko-KR" sz="1600" kern="100" dirty="0" err="1">
                          <a:effectLst/>
                        </a:rPr>
                        <a:t>레시피에</a:t>
                      </a:r>
                      <a:r>
                        <a:rPr lang="ko-KR" sz="1600" kern="100" dirty="0">
                          <a:effectLst/>
                        </a:rPr>
                        <a:t> 대해 조회만 가능하게 구현한다</a:t>
                      </a:r>
                      <a:r>
                        <a:rPr lang="en-US" sz="1600" kern="100" dirty="0">
                          <a:effectLst/>
                        </a:rPr>
                        <a:t>. 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530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설계 패키지 개요</a:t>
            </a:r>
            <a:endParaRPr lang="ko-KR" altLang="en-US" sz="24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322213"/>
              </p:ext>
            </p:extLst>
          </p:nvPr>
        </p:nvGraphicFramePr>
        <p:xfrm>
          <a:off x="189271" y="1413412"/>
          <a:ext cx="11447206" cy="46661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9162"/>
                <a:gridCol w="5029022"/>
                <a:gridCol w="5029022"/>
              </a:tblGrid>
              <a:tr h="1182716">
                <a:tc rowSpan="4">
                  <a:txBody>
                    <a:bodyPr/>
                    <a:lstStyle/>
                    <a:p>
                      <a:pPr marL="157480" indent="-127000" algn="ctr" latinLnBrk="1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ko-KR" sz="1600" kern="100" dirty="0" err="1">
                          <a:effectLst/>
                        </a:rPr>
                        <a:t>웹관리자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157480" indent="-127000" algn="ctr" latinLnBrk="1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ko-KR" sz="1600" kern="100" dirty="0">
                          <a:effectLst/>
                        </a:rPr>
                        <a:t>광고관리</a:t>
                      </a:r>
                    </a:p>
                    <a:p>
                      <a:pPr marL="157480" indent="-127000" algn="ctr" latinLnBrk="1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ko-KR" sz="1600" kern="100" dirty="0">
                          <a:effectLst/>
                        </a:rPr>
                        <a:t>패키지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웹 관리자가 광고를 조회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추가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수정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삭제할 수 있는 패키지다</a:t>
                      </a:r>
                      <a:r>
                        <a:rPr lang="en-US" sz="1600" kern="100" dirty="0">
                          <a:effectLst/>
                        </a:rPr>
                        <a:t>. 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웹 관리 권한을 가진 아이디만 조회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수정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삭제가 가능하게 구현한다</a:t>
                      </a:r>
                      <a:r>
                        <a:rPr lang="en-US" sz="1600" kern="100" dirty="0">
                          <a:effectLst/>
                        </a:rPr>
                        <a:t>.  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</a:tr>
              <a:tr h="14844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57480" indent="-127000" algn="ctr" latinLnBrk="1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ko-KR" sz="1600" kern="100" dirty="0">
                          <a:effectLst/>
                        </a:rPr>
                        <a:t>게시판관리</a:t>
                      </a:r>
                    </a:p>
                    <a:p>
                      <a:pPr marL="157480" indent="-127000" algn="ctr" latinLnBrk="1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ko-KR" sz="1600" kern="100" dirty="0">
                          <a:effectLst/>
                        </a:rPr>
                        <a:t>패키지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웹 관리자가 </a:t>
                      </a:r>
                      <a:r>
                        <a:rPr lang="ko-KR" sz="1600" kern="100" dirty="0" err="1">
                          <a:effectLst/>
                        </a:rPr>
                        <a:t>게시글</a:t>
                      </a:r>
                      <a:r>
                        <a:rPr lang="ko-KR" sz="1600" kern="100" dirty="0">
                          <a:effectLst/>
                        </a:rPr>
                        <a:t> 목록조회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글 검색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글 내용보기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공지사항 등록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공지사항 삭제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공지사항 수정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 err="1">
                          <a:effectLst/>
                        </a:rPr>
                        <a:t>댓글</a:t>
                      </a:r>
                      <a:r>
                        <a:rPr lang="ko-KR" sz="1600" kern="100" dirty="0">
                          <a:effectLst/>
                        </a:rPr>
                        <a:t> 작성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 err="1">
                          <a:effectLst/>
                        </a:rPr>
                        <a:t>댓글</a:t>
                      </a:r>
                      <a:r>
                        <a:rPr lang="ko-KR" sz="1600" kern="100" dirty="0">
                          <a:effectLst/>
                        </a:rPr>
                        <a:t> 수정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 err="1">
                          <a:effectLst/>
                        </a:rPr>
                        <a:t>댓글</a:t>
                      </a:r>
                      <a:r>
                        <a:rPr lang="ko-KR" sz="1600" kern="100" dirty="0">
                          <a:effectLst/>
                        </a:rPr>
                        <a:t> 삭제를 할 수 있는 패키지다</a:t>
                      </a:r>
                      <a:r>
                        <a:rPr lang="en-US" sz="1600" kern="100" dirty="0">
                          <a:effectLst/>
                        </a:rPr>
                        <a:t>. </a:t>
                      </a:r>
                      <a:r>
                        <a:rPr lang="ko-KR" sz="1600" kern="100" dirty="0">
                          <a:effectLst/>
                        </a:rPr>
                        <a:t>공지사항은 웹 관리자 권한을 가진 아이디만 등록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삭제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수정이 가능하게 구현한다</a:t>
                      </a:r>
                      <a:r>
                        <a:rPr lang="en-US" sz="1600" kern="100" dirty="0">
                          <a:effectLst/>
                        </a:rPr>
                        <a:t>.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</a:tr>
              <a:tr h="9994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57480" indent="-127000" algn="ctr" latinLnBrk="1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ko-KR" sz="1600" kern="100" dirty="0">
                          <a:effectLst/>
                        </a:rPr>
                        <a:t>회원관리</a:t>
                      </a:r>
                    </a:p>
                    <a:p>
                      <a:pPr marL="157480" indent="-127000" algn="ctr" latinLnBrk="1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ko-KR" sz="1600" kern="100" dirty="0">
                          <a:effectLst/>
                        </a:rPr>
                        <a:t>패키지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구매자가 등록한 회원정보를 웹 관리자가 조회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삭제할 수 있도록 구현한다</a:t>
                      </a:r>
                      <a:r>
                        <a:rPr lang="en-US" sz="1600" kern="100" dirty="0">
                          <a:effectLst/>
                        </a:rPr>
                        <a:t>.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</a:tr>
              <a:tr h="9994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57480" indent="-127000" algn="ctr" latinLnBrk="1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ko-KR" sz="1600" kern="100" dirty="0">
                          <a:effectLst/>
                        </a:rPr>
                        <a:t>주문관리패키지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구매자가 웹에 주문한 정보들을 </a:t>
                      </a:r>
                      <a:r>
                        <a:rPr lang="ko-KR" sz="1600" kern="100" dirty="0" err="1">
                          <a:effectLst/>
                        </a:rPr>
                        <a:t>웹관리자가</a:t>
                      </a:r>
                      <a:r>
                        <a:rPr lang="ko-KR" sz="1600" kern="100" dirty="0">
                          <a:effectLst/>
                        </a:rPr>
                        <a:t> 주문목록조회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주문목록수정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주문목록삭제를 할 수 있는 기능을 구현한다</a:t>
                      </a:r>
                      <a:r>
                        <a:rPr lang="en-US" sz="1600" kern="100" dirty="0">
                          <a:effectLst/>
                        </a:rPr>
                        <a:t>.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17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98" y="2505373"/>
            <a:ext cx="10430330" cy="18601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0217" y="2761157"/>
            <a:ext cx="6097892" cy="1348581"/>
          </a:xfrm>
        </p:spPr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요구사항설계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898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</a:t>
            </a:r>
            <a:endParaRPr lang="ko-KR" altLang="en-US" sz="4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2497" y="850028"/>
            <a:ext cx="4279490" cy="5364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개발동기</a:t>
            </a:r>
            <a:endParaRPr lang="en-US" altLang="ko-KR" dirty="0" smtClean="0"/>
          </a:p>
          <a:p>
            <a:r>
              <a:rPr lang="ko-KR" altLang="en-US" dirty="0" smtClean="0"/>
              <a:t>시장현황</a:t>
            </a:r>
            <a:endParaRPr lang="en-US" altLang="ko-KR" dirty="0" smtClean="0"/>
          </a:p>
          <a:p>
            <a:r>
              <a:rPr lang="ko-KR" altLang="en-US" dirty="0" smtClean="0"/>
              <a:t>개발과정</a:t>
            </a:r>
            <a:endParaRPr lang="en-US" altLang="ko-KR" dirty="0" smtClean="0"/>
          </a:p>
          <a:p>
            <a:r>
              <a:rPr lang="ko-KR" altLang="en-US" dirty="0" smtClean="0"/>
              <a:t>요구사항정의</a:t>
            </a:r>
            <a:endParaRPr lang="en-US" altLang="ko-KR" dirty="0" smtClean="0"/>
          </a:p>
          <a:p>
            <a:r>
              <a:rPr lang="ko-KR" altLang="en-US" dirty="0" smtClean="0"/>
              <a:t>요구사항설계</a:t>
            </a:r>
            <a:endParaRPr lang="en-US" altLang="ko-KR" dirty="0" smtClean="0"/>
          </a:p>
          <a:p>
            <a:r>
              <a:rPr lang="ko-KR" altLang="en-US" dirty="0" smtClean="0"/>
              <a:t>개발표준</a:t>
            </a:r>
            <a:endParaRPr lang="en-US" altLang="ko-KR" dirty="0" smtClean="0"/>
          </a:p>
          <a:p>
            <a:r>
              <a:rPr lang="en-US" altLang="ko-KR" dirty="0" smtClean="0"/>
              <a:t>DB</a:t>
            </a:r>
            <a:r>
              <a:rPr lang="ko-KR" altLang="en-US" dirty="0" smtClean="0"/>
              <a:t>설계</a:t>
            </a:r>
            <a:endParaRPr lang="en-US" altLang="ko-KR" dirty="0" smtClean="0"/>
          </a:p>
          <a:p>
            <a:r>
              <a:rPr lang="en-US" altLang="ko-KR" dirty="0" smtClean="0"/>
              <a:t>UI</a:t>
            </a:r>
            <a:r>
              <a:rPr lang="ko-KR" altLang="en-US" dirty="0" smtClean="0"/>
              <a:t>설계</a:t>
            </a:r>
            <a:endParaRPr lang="en-US" altLang="ko-KR" dirty="0" smtClean="0"/>
          </a:p>
          <a:p>
            <a:r>
              <a:rPr lang="ko-KR" altLang="en-US" dirty="0" smtClean="0"/>
              <a:t>시연</a:t>
            </a:r>
            <a:endParaRPr lang="en-US" altLang="ko-KR" dirty="0" smtClean="0"/>
          </a:p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603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사용자 관리 클래스 다이어그램</a:t>
            </a:r>
            <a:endParaRPr lang="ko-KR" altLang="en-US" sz="2400" dirty="0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517420" y="1067465"/>
            <a:ext cx="10208245" cy="553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7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로그인 설계 시퀀스</a:t>
            </a:r>
            <a:endParaRPr lang="ko-KR" altLang="en-US" sz="2400" dirty="0"/>
          </a:p>
        </p:txBody>
      </p:sp>
      <p:pic>
        <p:nvPicPr>
          <p:cNvPr id="6" name="그림 5" descr="C:\Users\jodon\AppData\Local\Temp\BNZ.5e3e96d52352231c\공통-사용자관리-로그인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61" y="1381573"/>
            <a:ext cx="11035434" cy="46114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749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로그아웃 설계 시퀀스</a:t>
            </a:r>
            <a:endParaRPr lang="ko-KR" altLang="en-US" sz="2400" dirty="0"/>
          </a:p>
        </p:txBody>
      </p:sp>
      <p:pic>
        <p:nvPicPr>
          <p:cNvPr id="5" name="그림 4" descr="C:\Users\jodon\AppData\Local\Temp\BNZ.5e3e96de23524922\공통-사용자관리-로그아웃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89" y="1401097"/>
            <a:ext cx="10319421" cy="46042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218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err="1" smtClean="0"/>
              <a:t>아이디찾기</a:t>
            </a:r>
            <a:r>
              <a:rPr lang="ko-KR" altLang="en-US" sz="2400" dirty="0" smtClean="0"/>
              <a:t> 설계 시퀀스</a:t>
            </a:r>
            <a:endParaRPr lang="ko-KR" altLang="en-US" sz="2400" dirty="0"/>
          </a:p>
        </p:txBody>
      </p:sp>
      <p:pic>
        <p:nvPicPr>
          <p:cNvPr id="5" name="그림 4" descr="C:\Users\jodon\AppData\Local\Temp\BNZ.5e3e96ed23528159\공통-사용자관리-아이디찾기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71" y="1391531"/>
            <a:ext cx="11710286" cy="40330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152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err="1" smtClean="0"/>
              <a:t>비밀번호찾기</a:t>
            </a:r>
            <a:r>
              <a:rPr lang="ko-KR" altLang="en-US" sz="2400" dirty="0" smtClean="0"/>
              <a:t> 설계 시퀀스</a:t>
            </a:r>
            <a:endParaRPr lang="ko-KR" altLang="en-US" sz="2400" dirty="0"/>
          </a:p>
        </p:txBody>
      </p:sp>
      <p:pic>
        <p:nvPicPr>
          <p:cNvPr id="5" name="그림 4" descr="C:\Users\jodon\AppData\Local\Temp\BNZ.5e3e96f423529c82\공통-사용자관리-비밀찾기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66" y="1294630"/>
            <a:ext cx="11184429" cy="42659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589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회원등록 설계 시퀀스</a:t>
            </a:r>
            <a:endParaRPr lang="ko-KR" altLang="en-US" sz="2400" dirty="0"/>
          </a:p>
        </p:txBody>
      </p:sp>
      <p:pic>
        <p:nvPicPr>
          <p:cNvPr id="5" name="그림 4" descr="C:\Users\jodon\AppData\Local\Temp\BNZ.5e3e971923532d77\공통-사용자관리-회원등록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70" y="1178295"/>
            <a:ext cx="11636145" cy="48641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45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회원수정 설계 시퀀스</a:t>
            </a:r>
            <a:endParaRPr lang="ko-KR" altLang="en-US" sz="2400" dirty="0"/>
          </a:p>
        </p:txBody>
      </p:sp>
      <p:pic>
        <p:nvPicPr>
          <p:cNvPr id="5" name="그림 4" descr="C:\Users\jodon\AppData\Local\Temp\BNZ.5e3e972a23537156\공통-사용관리자-회원수정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71" y="1475876"/>
            <a:ext cx="11809140" cy="4059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705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아이디중복검사 설계 시퀀스</a:t>
            </a:r>
            <a:endParaRPr lang="ko-KR" altLang="en-US" sz="2400" dirty="0"/>
          </a:p>
        </p:txBody>
      </p:sp>
      <p:pic>
        <p:nvPicPr>
          <p:cNvPr id="5" name="그림 4" descr="C:\Users\jodon\AppData\Local\Temp\BNZ.5e3e97462353deb6\공통-사용자관리-회원등록-아이디중복검사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95" y="1439958"/>
            <a:ext cx="10700951" cy="45036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473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회원탈퇴 설계 시퀀스</a:t>
            </a:r>
            <a:endParaRPr lang="ko-KR" altLang="en-US" sz="2400" dirty="0"/>
          </a:p>
        </p:txBody>
      </p:sp>
      <p:pic>
        <p:nvPicPr>
          <p:cNvPr id="5" name="그림 4" descr="C:\Users\jodon\AppData\Local\Temp\BNZ.5e3e974c2353f53c\공통-사용자관리-회원탈퇴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71" y="1387536"/>
            <a:ext cx="11870924" cy="40865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690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게시판 </a:t>
            </a:r>
            <a:r>
              <a:rPr lang="ko-KR" altLang="en-US" sz="2400" dirty="0"/>
              <a:t>클래스 다이어그램</a:t>
            </a: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626953" y="1067465"/>
            <a:ext cx="10246993" cy="579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98" y="2505373"/>
            <a:ext cx="10430330" cy="18601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0217" y="2761157"/>
            <a:ext cx="6097892" cy="1348581"/>
          </a:xfrm>
        </p:spPr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개발동기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96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err="1" smtClean="0"/>
              <a:t>글내용</a:t>
            </a:r>
            <a:r>
              <a:rPr lang="ko-KR" altLang="en-US" sz="2400" dirty="0" smtClean="0"/>
              <a:t> 보기 </a:t>
            </a:r>
            <a:r>
              <a:rPr lang="ko-KR" altLang="en-US" sz="2400" dirty="0"/>
              <a:t>설계 시퀀스</a:t>
            </a:r>
          </a:p>
        </p:txBody>
      </p:sp>
      <p:pic>
        <p:nvPicPr>
          <p:cNvPr id="7" name="그림 6" descr="C:\Users\jodon\AppData\Local\Temp\BNZ.5e3e97fe2356ac3e\구매자-게시판-글 내용보기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" t="684" r="1179" b="2285"/>
          <a:stretch/>
        </p:blipFill>
        <p:spPr bwMode="auto">
          <a:xfrm>
            <a:off x="456908" y="1158000"/>
            <a:ext cx="10497785" cy="4889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99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err="1" smtClean="0"/>
              <a:t>글작성</a:t>
            </a:r>
            <a:r>
              <a:rPr lang="ko-KR" altLang="en-US" sz="2400" dirty="0" smtClean="0"/>
              <a:t>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8062356cc68\구매자-게시판-글작성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" r="2055" b="11048"/>
          <a:stretch/>
        </p:blipFill>
        <p:spPr bwMode="auto">
          <a:xfrm>
            <a:off x="282320" y="1067465"/>
            <a:ext cx="10627105" cy="5079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171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err="1" smtClean="0"/>
              <a:t>글수정</a:t>
            </a:r>
            <a:r>
              <a:rPr lang="ko-KR" altLang="en-US" sz="2400" dirty="0" smtClean="0"/>
              <a:t>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80d2356e6a7\구매자-게시판-글 수정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" t="1444" r="820" b="2292"/>
          <a:stretch/>
        </p:blipFill>
        <p:spPr bwMode="auto">
          <a:xfrm>
            <a:off x="189271" y="1067465"/>
            <a:ext cx="11607394" cy="5423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213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글삭제</a:t>
            </a:r>
            <a:r>
              <a:rPr lang="ko-KR" altLang="en-US" sz="2400" dirty="0" smtClean="0"/>
              <a:t>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6" name="그림 5" descr="C:\Users\jodon\AppData\Local\Temp\BNZ.5e3e98122356f889\구매자-게시판-글 삭제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t="586" r="2363" b="1613"/>
          <a:stretch/>
        </p:blipFill>
        <p:spPr bwMode="auto">
          <a:xfrm>
            <a:off x="189270" y="1067465"/>
            <a:ext cx="10511925" cy="53876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600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댓글</a:t>
            </a:r>
            <a:r>
              <a:rPr lang="ko-KR" altLang="en-US" sz="2400" dirty="0" smtClean="0"/>
              <a:t> 작성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81a235717e8\구매자-게시판-댓글작성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" t="807" r="1596" b="1787"/>
          <a:stretch/>
        </p:blipFill>
        <p:spPr bwMode="auto">
          <a:xfrm>
            <a:off x="189271" y="1158843"/>
            <a:ext cx="10810689" cy="4988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562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댓글</a:t>
            </a:r>
            <a:r>
              <a:rPr lang="ko-KR" altLang="en-US" sz="2400" dirty="0" smtClean="0"/>
              <a:t> 삭제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81f23572dd1\구매자-게시판-댓글삭제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" t="994" r="7313" b="8865"/>
          <a:stretch/>
        </p:blipFill>
        <p:spPr bwMode="auto">
          <a:xfrm>
            <a:off x="407406" y="1067465"/>
            <a:ext cx="9306961" cy="52790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010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구매 </a:t>
            </a:r>
            <a:r>
              <a:rPr lang="ko-KR" altLang="en-US" sz="2400" dirty="0"/>
              <a:t>클래스 다이어그램</a:t>
            </a:r>
          </a:p>
        </p:txBody>
      </p:sp>
      <p:pic>
        <p:nvPicPr>
          <p:cNvPr id="5" name="그림 4" descr="C:\Users\cys77\Documents\카카오톡 받은 파일\수정\사용자-구매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45" y="1067465"/>
            <a:ext cx="9830928" cy="54923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752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장바구니등록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9f1235e49f3\구매자-구매-장바구니등록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27" y="1370120"/>
            <a:ext cx="9071018" cy="4405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591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식재료검색</a:t>
            </a:r>
            <a:r>
              <a:rPr lang="ko-KR" altLang="en-US" sz="2400" dirty="0" smtClean="0"/>
              <a:t>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9f7235e5f4f\구매자-구매-식재료검색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980" y="1412816"/>
            <a:ext cx="8962809" cy="43180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340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err="1" smtClean="0"/>
              <a:t>식재료수정</a:t>
            </a:r>
            <a:r>
              <a:rPr lang="ko-KR" altLang="en-US" sz="2400" dirty="0" smtClean="0"/>
              <a:t>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9fb235e7086\구매자-구매-식재료수정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15" y="1477724"/>
            <a:ext cx="9575125" cy="40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805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7666" y="2204697"/>
            <a:ext cx="6946491" cy="409724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음식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레시피를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보여줌</a:t>
            </a:r>
          </a:p>
          <a:p>
            <a:pPr marL="0" indent="0"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한끼식사에 맞게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식재료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정량 조절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재료 추가 제거 가능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마일리지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적립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조회수에 따른 인기메뉴 추천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기능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레시피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공유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0219" y="132735"/>
            <a:ext cx="6946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개요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643A042-B7C9-4034-9B0D-8903338A6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6125"/>
            <a:ext cx="4494909" cy="29584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57666" y="1446125"/>
            <a:ext cx="6935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</a:rPr>
              <a:t>일인가구와 요리 초보자들을 위해 자동적으로 재료를 띄워주고 </a:t>
            </a:r>
            <a:endParaRPr lang="en-US" altLang="ko-KR" b="1" dirty="0" smtClean="0">
              <a:latin typeface="맑은 고딕" panose="020B0503020000020004" pitchFamily="50" charset="-127"/>
            </a:endParaRPr>
          </a:p>
          <a:p>
            <a:r>
              <a:rPr lang="ko-KR" altLang="en-US" b="1" dirty="0" smtClean="0">
                <a:latin typeface="맑은 고딕" panose="020B0503020000020004" pitchFamily="50" charset="-127"/>
              </a:rPr>
              <a:t>조절하며 </a:t>
            </a:r>
            <a:r>
              <a:rPr lang="ko-KR" altLang="en-US" b="1" dirty="0">
                <a:latin typeface="맑은 고딕" panose="020B0503020000020004" pitchFamily="50" charset="-127"/>
              </a:rPr>
              <a:t>구매까지 이어주는 사이트</a:t>
            </a:r>
            <a:endParaRPr lang="en-US" altLang="ko-KR" b="1" dirty="0">
              <a:latin typeface="맑은 고딕" panose="020B0503020000020004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09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err="1" smtClean="0"/>
              <a:t>식재료삭제</a:t>
            </a:r>
            <a:r>
              <a:rPr lang="ko-KR" altLang="en-US" sz="2400" dirty="0" smtClean="0"/>
              <a:t>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a01235e897c\구매자-구매-구매식재료삭제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114" y="1357176"/>
            <a:ext cx="9293943" cy="4527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37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리뷰작성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a09235ea6a9\구매자-구매-리뷰작성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519" y="1263987"/>
            <a:ext cx="9051352" cy="4753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661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리뷰삭제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a1d235ef45c\구매자-구매-리뷰삭제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20" y="1506967"/>
            <a:ext cx="9199526" cy="4196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609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결제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a23235f0c58\구매자-구매-결제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63" y="1411752"/>
            <a:ext cx="11005893" cy="4418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619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마이페이지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클래스 다이어그램</a:t>
            </a:r>
          </a:p>
        </p:txBody>
      </p:sp>
      <p:pic>
        <p:nvPicPr>
          <p:cNvPr id="5" name="그림 4" descr="C:\Users\cys77\Documents\카카오톡 받은 파일\수정\구매자-마이페이지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927" y="1067464"/>
            <a:ext cx="9069911" cy="5628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92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구매목록조회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a8c2360a78a\구매자-마이페이지-구매목록조회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t="2139" r="3166" b="8606"/>
          <a:stretch/>
        </p:blipFill>
        <p:spPr bwMode="auto">
          <a:xfrm>
            <a:off x="1557195" y="1711105"/>
            <a:ext cx="8211493" cy="41645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311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장바구니조회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a912360bb02\구매자-마이페이지-장바구니조회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" t="925" r="1585" b="2987"/>
          <a:stretch/>
        </p:blipFill>
        <p:spPr bwMode="auto">
          <a:xfrm>
            <a:off x="1330860" y="1611517"/>
            <a:ext cx="8962931" cy="4010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198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장바구니수정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a9b2360e03d\구매자-마이페이지-장바구니수정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" t="1532" r="1069" b="3580"/>
          <a:stretch/>
        </p:blipFill>
        <p:spPr bwMode="auto">
          <a:xfrm>
            <a:off x="950613" y="1611516"/>
            <a:ext cx="10194202" cy="4137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771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장바구니삭제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a9f2360f30a\구매자-마이페이지-장바구니삭제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" t="1845" r="1003" b="3613"/>
          <a:stretch/>
        </p:blipFill>
        <p:spPr bwMode="auto">
          <a:xfrm>
            <a:off x="1158843" y="1358020"/>
            <a:ext cx="9044412" cy="4608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920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식재료</a:t>
            </a:r>
            <a:r>
              <a:rPr lang="ko-KR" altLang="en-US" sz="2400" dirty="0" smtClean="0"/>
              <a:t> 관리 </a:t>
            </a:r>
            <a:r>
              <a:rPr lang="ko-KR" altLang="en-US" sz="2400" dirty="0"/>
              <a:t>클래스 다이어그램</a:t>
            </a: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773543" y="1067465"/>
            <a:ext cx="9737530" cy="533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4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50" y="-9493"/>
            <a:ext cx="12205250" cy="71939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5980" y="5843612"/>
            <a:ext cx="10931012" cy="7995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일인가구가 증가함에 따라  혼자 하는 식사와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식재료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구입에 어려움을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느낌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80" y="1213506"/>
            <a:ext cx="4808730" cy="3660376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102707" y="2401875"/>
            <a:ext cx="1120462" cy="2833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45543"/>
          <a:stretch/>
        </p:blipFill>
        <p:spPr>
          <a:xfrm>
            <a:off x="5911437" y="2226666"/>
            <a:ext cx="5563957" cy="2647216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389283" y="3231054"/>
            <a:ext cx="1310421" cy="2351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9370756" y="2778565"/>
            <a:ext cx="1300382" cy="2920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835383" y="3012738"/>
            <a:ext cx="1263246" cy="204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360717" y="3424486"/>
            <a:ext cx="1310421" cy="2515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b="76579"/>
          <a:stretch/>
        </p:blipFill>
        <p:spPr>
          <a:xfrm>
            <a:off x="5911437" y="1210848"/>
            <a:ext cx="5563958" cy="1138519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6385656" y="2756215"/>
            <a:ext cx="1310421" cy="2351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80219" y="132735"/>
            <a:ext cx="6946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개발동기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8399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식재료등록</a:t>
            </a:r>
            <a:r>
              <a:rPr lang="ko-KR" altLang="en-US" sz="2400" dirty="0" smtClean="0"/>
              <a:t>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b232362f571\식재료관리-식재료등록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t="1117" r="1247" b="3388"/>
          <a:stretch/>
        </p:blipFill>
        <p:spPr bwMode="auto">
          <a:xfrm>
            <a:off x="1501122" y="1430448"/>
            <a:ext cx="9761389" cy="45991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506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식재료수정</a:t>
            </a:r>
            <a:r>
              <a:rPr lang="ko-KR" altLang="en-US" sz="2400" dirty="0" smtClean="0"/>
              <a:t>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b2a23631146\식재료관리-식재료수정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" t="495" r="1639" b="2213"/>
          <a:stretch/>
        </p:blipFill>
        <p:spPr bwMode="auto">
          <a:xfrm>
            <a:off x="1403286" y="1353493"/>
            <a:ext cx="9352230" cy="55045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35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식재료삭제</a:t>
            </a:r>
            <a:r>
              <a:rPr lang="ko-KR" altLang="en-US" sz="2400" dirty="0" smtClean="0"/>
              <a:t>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b3a23634cf8\식재료관리-식재료삭제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" t="1092" r="1930" b="2338"/>
          <a:stretch/>
        </p:blipFill>
        <p:spPr bwMode="auto">
          <a:xfrm>
            <a:off x="1566250" y="1439501"/>
            <a:ext cx="8908610" cy="48798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516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err="1" smtClean="0"/>
              <a:t>레시피</a:t>
            </a:r>
            <a:r>
              <a:rPr lang="ko-KR" altLang="en-US" sz="2400" dirty="0" smtClean="0"/>
              <a:t> 관리 </a:t>
            </a:r>
            <a:r>
              <a:rPr lang="ko-KR" altLang="en-US" sz="2400" dirty="0"/>
              <a:t>클래스 다이어그램</a:t>
            </a: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1289" y="1254995"/>
            <a:ext cx="10471007" cy="455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7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레시피등록</a:t>
            </a:r>
            <a:r>
              <a:rPr lang="ko-KR" altLang="en-US" sz="2400" dirty="0" smtClean="0"/>
              <a:t>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b8323646cc0\레시피-레시피관리-레시피등록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" t="1209" r="1437" b="6364"/>
          <a:stretch/>
        </p:blipFill>
        <p:spPr bwMode="auto">
          <a:xfrm>
            <a:off x="1496596" y="1539090"/>
            <a:ext cx="9306962" cy="3929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797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err="1" smtClean="0"/>
              <a:t>레시피수정</a:t>
            </a:r>
            <a:r>
              <a:rPr lang="ko-KR" altLang="en-US" sz="2400" dirty="0" smtClean="0"/>
              <a:t>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b892364849d\레시피-레시피관리-레시피수정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" t="929" r="1029" b="3676"/>
          <a:stretch/>
        </p:blipFill>
        <p:spPr bwMode="auto">
          <a:xfrm>
            <a:off x="1412341" y="1539089"/>
            <a:ext cx="9388443" cy="3630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265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레시피삭제</a:t>
            </a:r>
            <a:r>
              <a:rPr lang="ko-KR" altLang="en-US" sz="2400" dirty="0" smtClean="0"/>
              <a:t>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b8f236499cb\레시피-레시피관리-레시피삭제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" t="1404" r="1029" b="2242"/>
          <a:stretch/>
        </p:blipFill>
        <p:spPr bwMode="auto">
          <a:xfrm>
            <a:off x="1376128" y="1520982"/>
            <a:ext cx="9488032" cy="4363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431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광고관리 </a:t>
            </a:r>
            <a:r>
              <a:rPr lang="ko-KR" altLang="en-US" sz="2400" dirty="0"/>
              <a:t>클래스 다이어그램</a:t>
            </a: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973741" y="1203192"/>
            <a:ext cx="8509472" cy="531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6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광고등록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c642367dc73\광고등록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69" y="1362258"/>
            <a:ext cx="8317743" cy="4507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79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광고수정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c6a2367f24c\광고수정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14" y="1308485"/>
            <a:ext cx="9900785" cy="4929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272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91432" y="1825625"/>
            <a:ext cx="6162368" cy="4351338"/>
          </a:xfrm>
        </p:spPr>
        <p:txBody>
          <a:bodyPr/>
          <a:lstStyle/>
          <a:p>
            <a:pPr marL="285750" indent="-28575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요리방송의 영향으로 요리에 대한 사람들의 관심 증가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가구에 맞게 누구나 쉽게 따라 할 수 있는 간단한 요리방법 제공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283"/>
          <a:stretch/>
        </p:blipFill>
        <p:spPr>
          <a:xfrm>
            <a:off x="398832" y="923096"/>
            <a:ext cx="4340072" cy="5118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50" y="-9493"/>
            <a:ext cx="12205250" cy="7193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0219" y="132735"/>
            <a:ext cx="6946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개발동기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2783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광고삭제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c6e2368016f\광고삭제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67" y="1265985"/>
            <a:ext cx="10102297" cy="43236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414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err="1" smtClean="0"/>
              <a:t>게시글정보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클래스 다이어그램</a:t>
            </a: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62231" y="1067464"/>
            <a:ext cx="9246891" cy="542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4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게시글내용보기</a:t>
            </a:r>
            <a:r>
              <a:rPr lang="ko-KR" altLang="en-US" sz="2400" dirty="0" smtClean="0"/>
              <a:t>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e33236eec9d\웹-게시글내용보기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507" y="1239481"/>
            <a:ext cx="7624135" cy="4102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581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사용자게시글삭제</a:t>
            </a:r>
            <a:r>
              <a:rPr lang="ko-KR" altLang="en-US" sz="2400" dirty="0" smtClean="0"/>
              <a:t>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6" name="그림 5" descr="C:\Users\jodon\AppData\Local\Temp\BNZ.5e3e9e39236f012f\웹-사용자게시판삭제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38" y="1139893"/>
            <a:ext cx="8002185" cy="4563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17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공지사항등록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e4b236f479e\공지사항등록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898" y="1067465"/>
            <a:ext cx="8245315" cy="4356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228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공지사항수정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e50236f5b45\공지사항수정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152" y="1266641"/>
            <a:ext cx="8951923" cy="422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596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공지사항삭제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e50236f5b45\공지사항수정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244" y="1468076"/>
            <a:ext cx="9118273" cy="40183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749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댓글작성</a:t>
            </a:r>
            <a:r>
              <a:rPr lang="ko-KR" altLang="en-US" sz="2400" dirty="0" smtClean="0"/>
              <a:t>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e61236f9d21\댓글작성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444" y="1323544"/>
            <a:ext cx="8288245" cy="43840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526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댓글삭제</a:t>
            </a:r>
            <a:r>
              <a:rPr lang="ko-KR" altLang="en-US" sz="2400" dirty="0" smtClean="0"/>
              <a:t>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e64236fac73\댓글삭제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976" y="1306368"/>
            <a:ext cx="8373927" cy="43882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113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회원관리 클래스 다이어그램</a:t>
            </a: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2227355" y="1067464"/>
            <a:ext cx="5279574" cy="539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4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98" y="2505373"/>
            <a:ext cx="10430330" cy="18601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0217" y="2761157"/>
            <a:ext cx="6097892" cy="1348581"/>
          </a:xfrm>
        </p:spPr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시장현황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289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회원조회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ea223709b57\웹-회원조회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716" y="1187808"/>
            <a:ext cx="10308774" cy="4888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회원삭제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ea52370a9af\웹-회원삭제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185" y="1434916"/>
            <a:ext cx="9769364" cy="3888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007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</a:t>
            </a:r>
            <a:r>
              <a:rPr lang="ko-KR" altLang="en-US" sz="2400" dirty="0"/>
              <a:t>주문관리 클래스 다이어그램</a:t>
            </a: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737768" y="1347428"/>
            <a:ext cx="10308774" cy="46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1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주문수정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f0f2372456d\웹-주문수정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87" y="1224535"/>
            <a:ext cx="10882794" cy="4542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57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 주문삭제 설계 </a:t>
            </a:r>
            <a:r>
              <a:rPr lang="ko-KR" altLang="en-US" sz="2400" dirty="0"/>
              <a:t>시퀀스</a:t>
            </a:r>
          </a:p>
        </p:txBody>
      </p:sp>
      <p:pic>
        <p:nvPicPr>
          <p:cNvPr id="5" name="그림 4" descr="C:\Users\jodon\AppData\Local\Temp\BNZ.5e3e9f1323725607\웹-주문삭제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95" y="1203267"/>
            <a:ext cx="9293943" cy="48353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694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98" y="2505373"/>
            <a:ext cx="10430330" cy="18601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0217" y="2761157"/>
            <a:ext cx="6097892" cy="1348581"/>
          </a:xfrm>
        </p:spPr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개발표준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251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개발표준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89936" y="1158868"/>
            <a:ext cx="1946787" cy="368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패키지 구성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28503" y="1135626"/>
            <a:ext cx="197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명명 규칙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3217"/>
              </p:ext>
            </p:extLst>
          </p:nvPr>
        </p:nvGraphicFramePr>
        <p:xfrm>
          <a:off x="5654304" y="1854558"/>
          <a:ext cx="4896544" cy="4121224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936184"/>
                <a:gridCol w="2376264"/>
                <a:gridCol w="1584096"/>
              </a:tblGrid>
              <a:tr h="1024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패키지</a:t>
                      </a:r>
                      <a:endParaRPr lang="en-US" altLang="ko-KR" sz="16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algn="l" defTabSz="1088319" rtl="0" eaLnBrk="1" latinLnBrk="1" hangingPunct="1"/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영문으로 구성</a:t>
                      </a: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JSP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algn="l" defTabSz="1088319" rtl="0" eaLnBrk="1" latinLnBrk="1" hangingPunct="1"/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첫 글자는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반드시 영문</a:t>
                      </a:r>
                      <a:endParaRPr lang="en-US" altLang="ko-KR" sz="14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1088319" rtl="0" eaLnBrk="1" latinLnBrk="1" hangingPunct="1"/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 섹션에 여러 단어가 들어갈 시</a:t>
                      </a:r>
                      <a:endParaRPr lang="en-US" altLang="ko-KR" sz="14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1088319" rtl="0" eaLnBrk="1" latinLnBrk="1" hangingPunct="1"/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두 번째 단어의 첫 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글자는 반드시 대문자 사용</a:t>
                      </a:r>
                      <a:endParaRPr lang="en-US" altLang="ko-KR" sz="14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205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확장자</a:t>
                      </a:r>
                      <a:endParaRPr lang="en-US" altLang="ko-KR" sz="16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088319" rtl="0" eaLnBrk="1" latinLnBrk="1" hangingPunct="1"/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 Servlet Page(JSP)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088319" rtl="0" eaLnBrk="1" latinLnBrk="1" hangingPunct="1"/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*.</a:t>
                      </a: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jsp</a:t>
                      </a:r>
                      <a:endParaRPr lang="en-US" altLang="ko-KR" sz="14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52205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21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088319" rtl="0" eaLnBrk="1" latinLnBrk="1" hangingPunct="1"/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Cascading Style Sheet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088319" rtl="0" eaLnBrk="1" latinLnBrk="1" hangingPunct="1"/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*.</a:t>
                      </a: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endParaRPr lang="en-US" altLang="ko-KR" sz="14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52205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21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088319" rtl="0" eaLnBrk="1" latinLnBrk="1" hangingPunct="1"/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088319" rtl="0" eaLnBrk="1" latinLnBrk="1" hangingPunct="1"/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*.</a:t>
                      </a: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</a:t>
                      </a:r>
                      <a:endParaRPr lang="en-US" altLang="ko-KR" sz="14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52205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21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088319" rtl="0" eaLnBrk="1" latinLnBrk="1" hangingPunct="1"/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Web Resource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088319" rtl="0" eaLnBrk="1" latinLnBrk="1" hangingPunct="1"/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*.gif, *.jpg, *.</a:t>
                      </a: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endParaRPr lang="en-US" altLang="ko-KR" sz="14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07" y="1690760"/>
            <a:ext cx="2952750" cy="4791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1528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en-US" altLang="ko-KR" sz="2400" dirty="0" err="1" smtClean="0"/>
              <a:t>DataBase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관계도</a:t>
            </a:r>
            <a:endParaRPr lang="ko-KR" altLang="en-US" sz="2400" dirty="0"/>
          </a:p>
        </p:txBody>
      </p:sp>
      <p:pic>
        <p:nvPicPr>
          <p:cNvPr id="1026" name="그림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37" y="1391111"/>
            <a:ext cx="8490308" cy="495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52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3515" y="182562"/>
            <a:ext cx="11093245" cy="519778"/>
          </a:xfrm>
        </p:spPr>
        <p:txBody>
          <a:bodyPr>
            <a:normAutofit/>
          </a:bodyPr>
          <a:lstStyle/>
          <a:p>
            <a:r>
              <a:rPr lang="en-US" altLang="ko-KR" sz="2000" b="1" dirty="0" err="1" smtClean="0"/>
              <a:t>UserInfo</a:t>
            </a:r>
            <a:r>
              <a:rPr lang="en-US" altLang="ko-KR" sz="2000" b="1" dirty="0"/>
              <a:t> table : </a:t>
            </a:r>
            <a:r>
              <a:rPr lang="ko-KR" altLang="ko-KR" sz="2000" b="1" dirty="0"/>
              <a:t>사용자의 정보를 저장할 테이블 </a:t>
            </a:r>
            <a:r>
              <a:rPr lang="en-US" altLang="ko-KR" sz="2000" b="1" dirty="0"/>
              <a:t>– </a:t>
            </a:r>
            <a:r>
              <a:rPr lang="ko-KR" altLang="ko-KR" sz="2000" b="1" dirty="0"/>
              <a:t>구매자</a:t>
            </a:r>
            <a:r>
              <a:rPr lang="en-US" altLang="ko-KR" sz="2000" b="1" dirty="0"/>
              <a:t>, </a:t>
            </a:r>
            <a:r>
              <a:rPr lang="ko-KR" altLang="ko-KR" sz="2000" b="1" dirty="0"/>
              <a:t>판매자</a:t>
            </a:r>
            <a:r>
              <a:rPr lang="en-US" altLang="ko-KR" sz="2000" b="1" dirty="0"/>
              <a:t>, </a:t>
            </a:r>
            <a:r>
              <a:rPr lang="ko-KR" altLang="ko-KR" sz="2000" b="1" dirty="0" err="1"/>
              <a:t>레시피</a:t>
            </a:r>
            <a:r>
              <a:rPr lang="ko-KR" altLang="ko-KR" sz="2000" b="1" dirty="0"/>
              <a:t> 관리자</a:t>
            </a:r>
            <a:r>
              <a:rPr lang="en-US" altLang="ko-KR" sz="2000" b="1" dirty="0"/>
              <a:t>, </a:t>
            </a:r>
            <a:r>
              <a:rPr lang="ko-KR" altLang="ko-KR" sz="2000" b="1" dirty="0" err="1" smtClean="0"/>
              <a:t>웹관리자</a:t>
            </a:r>
            <a:endParaRPr lang="ko-KR" altLang="en-US" sz="20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173863"/>
              </p:ext>
            </p:extLst>
          </p:nvPr>
        </p:nvGraphicFramePr>
        <p:xfrm>
          <a:off x="497849" y="1167951"/>
          <a:ext cx="7751755" cy="46341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7704"/>
                <a:gridCol w="1347828"/>
                <a:gridCol w="1009517"/>
                <a:gridCol w="1404342"/>
                <a:gridCol w="2782364"/>
              </a:tblGrid>
              <a:tr h="17437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 dirty="0">
                          <a:effectLst/>
                        </a:rPr>
                        <a:t>Name</a:t>
                      </a:r>
                      <a:endParaRPr 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 dirty="0">
                          <a:effectLst/>
                        </a:rPr>
                        <a:t>Attribute</a:t>
                      </a:r>
                      <a:endParaRPr 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Type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Value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Description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/>
                </a:tc>
              </a:tr>
              <a:tr h="295438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아이디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900" dirty="0" err="1">
                          <a:effectLst/>
                        </a:rPr>
                        <a:t>user_id</a:t>
                      </a:r>
                      <a:endParaRPr 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VARCHAR2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NOT NULL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사용자의 아이디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</a:tr>
              <a:tr h="295438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이름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user_name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VARCHAR2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NOT NULL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사용자의 이름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</a:tr>
              <a:tr h="295438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비밀번호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user_passwd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VARCHAR2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NOT NULL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사용자의 비밀번호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</a:tr>
              <a:tr h="301082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비밀번호 찾기 질문</a:t>
                      </a:r>
                      <a:r>
                        <a:rPr lang="en-US" sz="900">
                          <a:effectLst/>
                        </a:rPr>
                        <a:t> 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user_passwdW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VARCHAR2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NOT NULL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사용자의 비밀번호 찾기 질문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</a:tr>
              <a:tr h="301082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비밀번호 질문 답변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user_passwdA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VARCHAR2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NOT NULL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사용자의 비밀번호 찾기 질문 답변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</a:tr>
              <a:tr h="295438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우편번호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user_addr1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VARCHAR2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NOT NULL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사용자의 우편번호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</a:tr>
              <a:tr h="295438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주소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user_addr2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VARCHAR2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NOT NULL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사용자의 주소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</a:tr>
              <a:tr h="295438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상세주소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user_addr3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VARCHAR2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NOT NULL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사용자의 상세주소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</a:tr>
              <a:tr h="295438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생년월일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user_birthDay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 dirty="0">
                          <a:effectLst/>
                        </a:rPr>
                        <a:t>DATE</a:t>
                      </a:r>
                      <a:endParaRPr 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NOT NULL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사용자의 생년월일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</a:tr>
              <a:tr h="301082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전화번호</a:t>
                      </a:r>
                      <a:r>
                        <a:rPr lang="en-US" sz="900">
                          <a:effectLst/>
                        </a:rPr>
                        <a:t>1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user_phone_number1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NUMBER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NOT NULL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사용자의 통신사</a:t>
                      </a:r>
                      <a:r>
                        <a:rPr lang="en-US" sz="900">
                          <a:effectLst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지역번호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</a:tr>
              <a:tr h="301082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전화번호</a:t>
                      </a:r>
                      <a:r>
                        <a:rPr lang="en-US" sz="900">
                          <a:effectLst/>
                        </a:rPr>
                        <a:t>2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user_phone_number2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NUMBER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NOT NULL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사용자의 전화번호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</a:tr>
              <a:tr h="301082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전화번호</a:t>
                      </a:r>
                      <a:r>
                        <a:rPr lang="en-US" sz="900">
                          <a:effectLst/>
                        </a:rPr>
                        <a:t> 3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user_phone_number3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NUMBER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NOT NULL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사용자의 전화번호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</a:tr>
              <a:tr h="295438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이메일</a:t>
                      </a:r>
                      <a:r>
                        <a:rPr lang="en-US" sz="900">
                          <a:effectLst/>
                        </a:rPr>
                        <a:t> id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user_email_id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VARCHAR2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NOT NULL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사용자의 이메일 아이디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</a:tr>
              <a:tr h="295438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아메일 </a:t>
                      </a:r>
                      <a:r>
                        <a:rPr lang="en-US" sz="900">
                          <a:effectLst/>
                        </a:rPr>
                        <a:t>addr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user_email_addr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VARCHAR2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NOT NULL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사용자의 이메일 주소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</a:tr>
              <a:tr h="295438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>
                          <a:effectLst/>
                        </a:rPr>
                        <a:t>권한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user_authority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VARCHAR2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NOT NULL</a:t>
                      </a:r>
                      <a:endParaRPr 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900" dirty="0">
                          <a:effectLst/>
                        </a:rPr>
                        <a:t>사용자의 권한</a:t>
                      </a:r>
                      <a:endParaRPr 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609" marR="63609" marT="0" marB="0"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942577" y="6085167"/>
            <a:ext cx="2418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latinLnBrk="0">
              <a:spcAft>
                <a:spcPts val="6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Primary key: </a:t>
            </a:r>
            <a:r>
              <a:rPr lang="en-US" altLang="ko-KR" b="1" kern="100" dirty="0" err="1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user_id</a:t>
            </a:r>
            <a:endParaRPr lang="ko-KR" altLang="ko-KR" kern="100" dirty="0">
              <a:effectLst/>
              <a:latin typeface="맑은 고딕" panose="020B0503020000020004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70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5716" y="182562"/>
            <a:ext cx="9293942" cy="519778"/>
          </a:xfrm>
        </p:spPr>
        <p:txBody>
          <a:bodyPr>
            <a:normAutofit/>
          </a:bodyPr>
          <a:lstStyle/>
          <a:p>
            <a:pPr latinLnBrk="0"/>
            <a:r>
              <a:rPr lang="en-US" altLang="ko-KR" sz="2000" b="1" dirty="0" smtClean="0"/>
              <a:t>Board </a:t>
            </a:r>
            <a:r>
              <a:rPr lang="en-US" altLang="ko-KR" sz="2000" b="1" dirty="0"/>
              <a:t>table : </a:t>
            </a:r>
            <a:r>
              <a:rPr lang="ko-KR" altLang="ko-KR" sz="2000" b="1" dirty="0"/>
              <a:t>게시판에 대한 </a:t>
            </a:r>
            <a:r>
              <a:rPr lang="ko-KR" altLang="ko-KR" sz="2000" b="1" dirty="0" smtClean="0"/>
              <a:t>테이블</a:t>
            </a:r>
            <a:endParaRPr lang="ko-KR" altLang="en-US" sz="20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223213"/>
              </p:ext>
            </p:extLst>
          </p:nvPr>
        </p:nvGraphicFramePr>
        <p:xfrm>
          <a:off x="515076" y="1212320"/>
          <a:ext cx="7864197" cy="30768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5222"/>
                <a:gridCol w="1367379"/>
                <a:gridCol w="1024160"/>
                <a:gridCol w="1424713"/>
                <a:gridCol w="2822723"/>
              </a:tblGrid>
              <a:tr h="23926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000" dirty="0">
                          <a:effectLst/>
                        </a:rPr>
                        <a:t>Name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Attribute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Type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Value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Description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</a:tr>
              <a:tr h="405367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글번호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board_num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작성된 글 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405367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 dirty="0" err="1">
                          <a:effectLst/>
                        </a:rPr>
                        <a:t>글제목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board _title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 dirty="0">
                          <a:effectLst/>
                        </a:rPr>
                        <a:t>NOT 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작성된 글 제목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405367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글작성자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board_writer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작성자의 이름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405367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글작성일자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board _date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TIMESTAMP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작성된 글 날짜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405367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글내용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board _content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작성된 글 내용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405367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이미지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board _image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작성된 글 이미지명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405367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 dirty="0">
                          <a:effectLst/>
                        </a:rPr>
                        <a:t>조회수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board_number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 dirty="0">
                          <a:effectLst/>
                        </a:rPr>
                        <a:t>작성된 글 조회수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06435" y="4746342"/>
            <a:ext cx="6096000" cy="7232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08000" latinLnBrk="0">
              <a:spcAft>
                <a:spcPts val="600"/>
              </a:spcAft>
            </a:pPr>
            <a:r>
              <a:rPr lang="en-US" altLang="ko-KR" b="1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Primary </a:t>
            </a:r>
            <a:r>
              <a:rPr lang="en-US" altLang="ko-KR" b="1" dirty="0">
                <a:latin typeface="맑은 고딕" panose="020B0503020000020004" pitchFamily="50" charset="-127"/>
                <a:cs typeface="Arial" panose="020B0604020202020204" pitchFamily="34" charset="0"/>
              </a:rPr>
              <a:t>key: </a:t>
            </a:r>
            <a:r>
              <a:rPr lang="en-US" altLang="ko-KR" b="1" dirty="0" err="1">
                <a:latin typeface="맑은 고딕" panose="020B0503020000020004" pitchFamily="50" charset="-127"/>
                <a:cs typeface="Arial" panose="020B0604020202020204" pitchFamily="34" charset="0"/>
              </a:rPr>
              <a:t>board_num</a:t>
            </a:r>
            <a:endParaRPr lang="ko-KR" altLang="ko-KR" dirty="0"/>
          </a:p>
          <a:p>
            <a:pPr marL="508000" latinLnBrk="0">
              <a:spcAft>
                <a:spcPts val="600"/>
              </a:spcAft>
            </a:pPr>
            <a:r>
              <a:rPr lang="en-US" altLang="ko-KR" b="1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Foreign </a:t>
            </a:r>
            <a:r>
              <a:rPr lang="en-US" altLang="ko-KR" b="1" dirty="0">
                <a:latin typeface="맑은 고딕" panose="020B0503020000020004" pitchFamily="50" charset="-127"/>
                <a:cs typeface="Arial" panose="020B0604020202020204" pitchFamily="34" charset="0"/>
              </a:rPr>
              <a:t>key: id</a:t>
            </a:r>
            <a:endParaRPr lang="ko-KR" altLang="ko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639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73742"/>
            <a:ext cx="12192000" cy="648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73742"/>
            <a:ext cx="4279490" cy="623017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시장현황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75" y="1897463"/>
            <a:ext cx="2057941" cy="36252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18" y="281079"/>
            <a:ext cx="2281453" cy="15558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490" y="1897463"/>
            <a:ext cx="2061553" cy="36252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0724" y="1935195"/>
            <a:ext cx="2037072" cy="3625234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25297" y="748993"/>
            <a:ext cx="5297129" cy="2097446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장점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식재료를</a:t>
            </a:r>
            <a:r>
              <a:rPr lang="ko-KR" altLang="en-US" sz="2000" dirty="0" smtClean="0"/>
              <a:t> 바로 구매 가능</a:t>
            </a:r>
            <a:endParaRPr lang="en-US" altLang="ko-KR" sz="2000" dirty="0" smtClean="0"/>
          </a:p>
          <a:p>
            <a:r>
              <a:rPr lang="ko-KR" altLang="en-US" sz="2000" dirty="0" smtClean="0"/>
              <a:t>단점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한끼 식사에 적합하지 않은 </a:t>
            </a:r>
            <a:r>
              <a:rPr lang="ko-KR" altLang="en-US" sz="2000" dirty="0" err="1" smtClean="0"/>
              <a:t>식재료</a:t>
            </a:r>
            <a:r>
              <a:rPr lang="ko-KR" altLang="en-US" sz="2000" dirty="0" smtClean="0"/>
              <a:t>             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      </a:t>
            </a:r>
            <a:r>
              <a:rPr lang="ko-KR" altLang="en-US" sz="2000" dirty="0" err="1" smtClean="0"/>
              <a:t>레시피지원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x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867675" y="5945660"/>
            <a:ext cx="180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바로구매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05756" y="5745605"/>
            <a:ext cx="19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소량 구매불가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08945" y="6343867"/>
            <a:ext cx="19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소량 구매불가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34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pPr lvl="0" latinLnBrk="0"/>
            <a:r>
              <a:rPr lang="en-US" altLang="ko-KR" sz="2000" b="1" dirty="0" smtClean="0"/>
              <a:t>Notice table </a:t>
            </a:r>
            <a:r>
              <a:rPr lang="en-US" altLang="ko-KR" sz="2000" b="1" dirty="0"/>
              <a:t>: </a:t>
            </a:r>
            <a:r>
              <a:rPr lang="ko-KR" altLang="ko-KR" sz="2000" b="1" dirty="0"/>
              <a:t>공지상황에 대한 테이블</a:t>
            </a:r>
            <a:endParaRPr lang="ko-KR" altLang="ko-KR" sz="20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737795"/>
              </p:ext>
            </p:extLst>
          </p:nvPr>
        </p:nvGraphicFramePr>
        <p:xfrm>
          <a:off x="521208" y="1248562"/>
          <a:ext cx="7908445" cy="31125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3650"/>
                <a:gridCol w="1232116"/>
                <a:gridCol w="671345"/>
                <a:gridCol w="1432729"/>
                <a:gridCol w="2838605"/>
              </a:tblGrid>
              <a:tr h="241433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Name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Attribute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Type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Value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Description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</a:tr>
              <a:tr h="409047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공지사항번호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notice_num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작성된 글 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409047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공지사항글제목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notice_title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작성된 글 제목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409047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공지사항글작성자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notice_writer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작성자의 이름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409047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공지사항글작성일자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notice_date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TIMESTAMP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작성된 글 날짜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409047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공지사항글내용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notice_content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작성된 글 내용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409047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공지사항이미지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notice_image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작성된 글 이미지명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416864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공지사항조회수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notice_number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 dirty="0">
                          <a:effectLst/>
                        </a:rPr>
                        <a:t>작성된 글 조회수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03366" y="4842495"/>
            <a:ext cx="6096000" cy="72327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508000" algn="just" latinLnBrk="0">
              <a:spcAft>
                <a:spcPts val="6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Primary </a:t>
            </a:r>
            <a:r>
              <a:rPr lang="en-US" altLang="ko-KR" b="1" kern="100" dirty="0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key: </a:t>
            </a:r>
            <a:r>
              <a:rPr lang="en-US" altLang="ko-KR" b="1" kern="100" dirty="0" err="1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notice_num</a:t>
            </a:r>
            <a:endParaRPr lang="ko-KR" altLang="ko-KR" kern="100" dirty="0">
              <a:latin typeface="맑은 고딕" panose="020B0503020000020004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indent="508000" algn="just" latinLnBrk="0">
              <a:spcAft>
                <a:spcPts val="6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Foreign </a:t>
            </a:r>
            <a:r>
              <a:rPr lang="en-US" altLang="ko-KR" b="1" kern="100" dirty="0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key: id</a:t>
            </a:r>
            <a:endParaRPr lang="ko-KR" altLang="ko-KR" kern="100" dirty="0">
              <a:effectLst/>
              <a:latin typeface="맑은 고딕" panose="020B0503020000020004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81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324" y="182562"/>
            <a:ext cx="9293942" cy="519778"/>
          </a:xfrm>
        </p:spPr>
        <p:txBody>
          <a:bodyPr>
            <a:normAutofit/>
          </a:bodyPr>
          <a:lstStyle/>
          <a:p>
            <a:pPr lvl="0" latinLnBrk="0"/>
            <a:r>
              <a:rPr lang="en-US" altLang="ko-KR" sz="2000" b="1" dirty="0"/>
              <a:t>Ingredient table : </a:t>
            </a:r>
            <a:r>
              <a:rPr lang="ko-KR" altLang="ko-KR" sz="2000" b="1" dirty="0" err="1"/>
              <a:t>식재료에</a:t>
            </a:r>
            <a:r>
              <a:rPr lang="ko-KR" altLang="ko-KR" sz="2000" b="1" dirty="0"/>
              <a:t> 대한 테이블</a:t>
            </a:r>
            <a:endParaRPr lang="ko-KR" altLang="ko-KR" sz="20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568129"/>
              </p:ext>
            </p:extLst>
          </p:nvPr>
        </p:nvGraphicFramePr>
        <p:xfrm>
          <a:off x="601375" y="1209158"/>
          <a:ext cx="10253439" cy="40412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7708"/>
                <a:gridCol w="1597460"/>
                <a:gridCol w="870411"/>
                <a:gridCol w="1857559"/>
                <a:gridCol w="3680301"/>
              </a:tblGrid>
              <a:tr h="30881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 dirty="0">
                          <a:effectLst/>
                        </a:rPr>
                        <a:t>Name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Attribute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Type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Value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Description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</a:tr>
              <a:tr h="533207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식재료명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 dirty="0" err="1">
                          <a:effectLst/>
                        </a:rPr>
                        <a:t>ingredient_name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등록된 식재료 이름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533207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식재료번호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ingredient_num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등록된 식재료 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533207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식재료양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ingredient_amount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등록된 식재료 양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533207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작성일자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ingredient_date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TIMESTAMP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등록된 식재료의 날짜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533207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식재료이미지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ingredient_immage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등록된 식재료의 이미지명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533207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판매자명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ingredient_writer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등록된 식재료의 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533207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식재료등록번호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ingredient_num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 dirty="0">
                          <a:effectLst/>
                        </a:rPr>
                        <a:t>등록된 </a:t>
                      </a:r>
                      <a:r>
                        <a:rPr lang="ko-KR" sz="1000" dirty="0" err="1">
                          <a:effectLst/>
                        </a:rPr>
                        <a:t>식재료의</a:t>
                      </a:r>
                      <a:r>
                        <a:rPr lang="ko-KR" sz="1000" dirty="0">
                          <a:effectLst/>
                        </a:rPr>
                        <a:t> 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34150" y="5574678"/>
            <a:ext cx="6096000" cy="72327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508000" algn="just" latinLnBrk="0">
              <a:spcAft>
                <a:spcPts val="6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Primary </a:t>
            </a:r>
            <a:r>
              <a:rPr lang="en-US" altLang="ko-KR" b="1" kern="100" dirty="0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key: </a:t>
            </a:r>
            <a:r>
              <a:rPr lang="en-US" altLang="ko-KR" b="1" kern="100" dirty="0" err="1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ingredient_num</a:t>
            </a:r>
            <a:endParaRPr lang="ko-KR" altLang="ko-KR" kern="100" dirty="0">
              <a:latin typeface="맑은 고딕" panose="020B0503020000020004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indent="508000" algn="just" latinLnBrk="0">
              <a:spcAft>
                <a:spcPts val="6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Foreign </a:t>
            </a:r>
            <a:r>
              <a:rPr lang="en-US" altLang="ko-KR" b="1" kern="100" dirty="0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key: id</a:t>
            </a:r>
            <a:endParaRPr lang="ko-KR" altLang="ko-KR" kern="100" dirty="0">
              <a:effectLst/>
              <a:latin typeface="맑은 고딕" panose="020B0503020000020004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34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pPr lvl="0" latinLnBrk="0"/>
            <a:r>
              <a:rPr lang="en-US" altLang="ko-KR" sz="2000" b="1" dirty="0"/>
              <a:t>Recipe table : </a:t>
            </a:r>
            <a:r>
              <a:rPr lang="ko-KR" altLang="ko-KR" sz="2000" b="1" dirty="0" err="1"/>
              <a:t>레시피에</a:t>
            </a:r>
            <a:r>
              <a:rPr lang="ko-KR" altLang="ko-KR" sz="2000" b="1" dirty="0"/>
              <a:t> 대한 테이블</a:t>
            </a:r>
            <a:endParaRPr lang="ko-KR" altLang="ko-KR" sz="20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644693"/>
              </p:ext>
            </p:extLst>
          </p:nvPr>
        </p:nvGraphicFramePr>
        <p:xfrm>
          <a:off x="512885" y="1203598"/>
          <a:ext cx="8468882" cy="31029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6506"/>
                <a:gridCol w="1319430"/>
                <a:gridCol w="718920"/>
                <a:gridCol w="1534261"/>
                <a:gridCol w="3039765"/>
              </a:tblGrid>
              <a:tr h="27109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Name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Attribute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Type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Value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Description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</a:tr>
              <a:tr h="459296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레시피명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recipe_name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등록된 레시피의 이름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459296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레시피내용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recipe_content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등록된 레시피의 내용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535358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작성일자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recipe_date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TIMESTAMP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등록된 레시피의 날짜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459296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레시피이미지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recipe_image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등록된 레시피의 이미지명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459296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판매자명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recipe_writer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등록된 레시피의 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459296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레시피조회수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recipe_view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 dirty="0">
                          <a:effectLst/>
                        </a:rPr>
                        <a:t>등록된 </a:t>
                      </a:r>
                      <a:r>
                        <a:rPr lang="ko-KR" sz="1000" dirty="0" err="1">
                          <a:effectLst/>
                        </a:rPr>
                        <a:t>레시피의</a:t>
                      </a:r>
                      <a:r>
                        <a:rPr lang="ko-KR" sz="1000" dirty="0">
                          <a:effectLst/>
                        </a:rPr>
                        <a:t> 조회수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17451" y="4874989"/>
            <a:ext cx="6096000" cy="72327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508000" algn="just" latinLnBrk="0">
              <a:spcAft>
                <a:spcPts val="6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Primary </a:t>
            </a:r>
            <a:r>
              <a:rPr lang="en-US" altLang="ko-KR" b="1" kern="100" dirty="0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key: </a:t>
            </a:r>
            <a:r>
              <a:rPr lang="en-US" altLang="ko-KR" b="1" kern="100" dirty="0" err="1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recipe_name</a:t>
            </a:r>
            <a:endParaRPr lang="ko-KR" altLang="ko-KR" kern="100" dirty="0">
              <a:latin typeface="맑은 고딕" panose="020B0503020000020004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indent="508000" algn="just" latinLnBrk="0">
              <a:spcAft>
                <a:spcPts val="6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Foreign </a:t>
            </a:r>
            <a:r>
              <a:rPr lang="en-US" altLang="ko-KR" b="1" kern="100" dirty="0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key: id</a:t>
            </a:r>
            <a:endParaRPr lang="ko-KR" altLang="ko-KR" kern="100" dirty="0">
              <a:effectLst/>
              <a:latin typeface="맑은 고딕" panose="020B0503020000020004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3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pPr latinLnBrk="0"/>
            <a:r>
              <a:rPr lang="en-US" altLang="ko-KR" sz="2000" b="1" dirty="0"/>
              <a:t>Review table : </a:t>
            </a:r>
            <a:r>
              <a:rPr lang="ko-KR" altLang="ko-KR" sz="2000" b="1" dirty="0"/>
              <a:t>리뷰에 대한 테이블</a:t>
            </a:r>
            <a:endParaRPr lang="ko-KR" altLang="ko-KR" sz="2000" dirty="0">
              <a:effectLst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203445"/>
              </p:ext>
            </p:extLst>
          </p:nvPr>
        </p:nvGraphicFramePr>
        <p:xfrm>
          <a:off x="734111" y="1259917"/>
          <a:ext cx="8645863" cy="28106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5303"/>
                <a:gridCol w="1347004"/>
                <a:gridCol w="733944"/>
                <a:gridCol w="1566323"/>
                <a:gridCol w="3103289"/>
              </a:tblGrid>
              <a:tr h="29574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Name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Attribute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Type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Value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Description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</a:tr>
              <a:tr h="501064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리뷰작성자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review_writer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등록된 리뷰의 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510638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리뷰내용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review_content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등록된 리뷰의 내용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501064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작성일자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review_date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TIMESTAMP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등록된 리뷰의 날짜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501064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리뷰등록번호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review_num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등록된 리뷰의 등록번호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501064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리뷰조회수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review_view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 dirty="0">
                          <a:effectLst/>
                        </a:rPr>
                        <a:t>등록된 리뷰의 조회수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21580" y="4515568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508000" algn="just" latinLnBrk="0">
              <a:spcAft>
                <a:spcPts val="6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Primary </a:t>
            </a:r>
            <a:r>
              <a:rPr lang="en-US" altLang="ko-KR" b="1" kern="100" dirty="0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key: </a:t>
            </a:r>
            <a:r>
              <a:rPr lang="en-US" altLang="ko-KR" b="1" kern="100" dirty="0" err="1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review_number</a:t>
            </a:r>
            <a:endParaRPr lang="ko-KR" altLang="ko-KR" kern="100" dirty="0">
              <a:latin typeface="맑은 고딕" panose="020B0503020000020004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indent="508000" latinLnBrk="0">
              <a:spcAft>
                <a:spcPts val="600"/>
              </a:spcAft>
            </a:pPr>
            <a:r>
              <a:rPr lang="en-US" altLang="ko-KR" b="1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Foreign </a:t>
            </a:r>
            <a:r>
              <a:rPr lang="en-US" altLang="ko-KR" b="1" dirty="0">
                <a:latin typeface="맑은 고딕" panose="020B0503020000020004" pitchFamily="50" charset="-127"/>
                <a:cs typeface="Arial" panose="020B0604020202020204" pitchFamily="34" charset="0"/>
              </a:rPr>
              <a:t>key: id</a:t>
            </a:r>
            <a:endParaRPr lang="ko-KR" altLang="ko-KR" dirty="0"/>
          </a:p>
          <a:p>
            <a:pPr latinLnBrk="0">
              <a:spcAft>
                <a:spcPts val="600"/>
              </a:spcAft>
            </a:pPr>
            <a:r>
              <a:rPr lang="en-US" altLang="ko-KR" b="1" dirty="0">
                <a:latin typeface="맑은 고딕" panose="020B0503020000020004" pitchFamily="50" charset="-127"/>
              </a:rPr>
              <a:t>		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 </a:t>
            </a:r>
            <a:r>
              <a:rPr lang="en-US" altLang="ko-KR" b="1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recipe_name</a:t>
            </a:r>
            <a:endParaRPr lang="ko-KR" altLang="ko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724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003" y="182562"/>
            <a:ext cx="9293942" cy="519778"/>
          </a:xfrm>
        </p:spPr>
        <p:txBody>
          <a:bodyPr>
            <a:normAutofit/>
          </a:bodyPr>
          <a:lstStyle/>
          <a:p>
            <a:pPr lvl="0" latinLnBrk="0"/>
            <a:r>
              <a:rPr lang="en-US" altLang="ko-KR" sz="2000" b="1" dirty="0"/>
              <a:t>Reply table : </a:t>
            </a:r>
            <a:r>
              <a:rPr lang="ko-KR" altLang="ko-KR" sz="2000" b="1" dirty="0" err="1"/>
              <a:t>댓글에</a:t>
            </a:r>
            <a:r>
              <a:rPr lang="ko-KR" altLang="ko-KR" sz="2000" b="1" dirty="0"/>
              <a:t> 대한 테이블</a:t>
            </a:r>
            <a:endParaRPr lang="ko-KR" altLang="ko-KR" sz="20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497126"/>
              </p:ext>
            </p:extLst>
          </p:nvPr>
        </p:nvGraphicFramePr>
        <p:xfrm>
          <a:off x="579909" y="1309919"/>
          <a:ext cx="9265297" cy="31063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1092"/>
                <a:gridCol w="1443510"/>
                <a:gridCol w="786528"/>
                <a:gridCol w="1678543"/>
                <a:gridCol w="3325624"/>
              </a:tblGrid>
              <a:tr h="32797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 dirty="0">
                          <a:effectLst/>
                        </a:rPr>
                        <a:t>Name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Attribute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Type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Value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Description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</a:tr>
              <a:tr h="555671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댓글작성자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reply_wrter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등록된 댓글의 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555671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댓글내용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 dirty="0" err="1">
                          <a:effectLst/>
                        </a:rPr>
                        <a:t>reply_content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등록된 댓글의 내용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555671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 dirty="0" err="1">
                          <a:effectLst/>
                        </a:rPr>
                        <a:t>댓글일자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reply_date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TIMESTAMP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등록된 댓글의 날짜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555671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댓글등록번호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reply_num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등록된 댓글의 등록번호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555671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Re_level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 dirty="0" err="1">
                          <a:effectLst/>
                        </a:rPr>
                        <a:t>ar_re_level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 dirty="0">
                          <a:effectLst/>
                        </a:rPr>
                        <a:t>게시판 계층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44003" y="4841266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508000" algn="just" latinLnBrk="0">
              <a:spcAft>
                <a:spcPts val="6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Primary </a:t>
            </a:r>
            <a:r>
              <a:rPr lang="en-US" altLang="ko-KR" b="1" kern="100" dirty="0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key: </a:t>
            </a:r>
            <a:r>
              <a:rPr lang="en-US" altLang="ko-KR" b="1" kern="100" dirty="0" err="1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reply_num</a:t>
            </a:r>
            <a:endParaRPr lang="ko-KR" altLang="ko-KR" kern="100" dirty="0">
              <a:latin typeface="맑은 고딕" panose="020B0503020000020004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indent="508000" algn="just" latinLnBrk="0">
              <a:spcAft>
                <a:spcPts val="6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Foreign </a:t>
            </a:r>
            <a:r>
              <a:rPr lang="en-US" altLang="ko-KR" b="1" kern="100" dirty="0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key: id</a:t>
            </a:r>
            <a:endParaRPr lang="ko-KR" altLang="ko-KR" kern="100" dirty="0">
              <a:latin typeface="맑은 고딕" panose="020B0503020000020004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latinLnBrk="0">
              <a:spcAft>
                <a:spcPts val="600"/>
              </a:spcAft>
            </a:pPr>
            <a:r>
              <a:rPr lang="en-US" altLang="ko-KR" b="1" dirty="0">
                <a:latin typeface="맑은 고딕" panose="020B0503020000020004" pitchFamily="50" charset="-127"/>
                <a:cs typeface="Arial" panose="020B0604020202020204" pitchFamily="34" charset="0"/>
              </a:rPr>
              <a:t>	             </a:t>
            </a:r>
            <a:r>
              <a:rPr lang="en-US" altLang="ko-KR" b="1" dirty="0" err="1">
                <a:latin typeface="맑은 고딕" panose="020B0503020000020004" pitchFamily="50" charset="-127"/>
                <a:cs typeface="Arial" panose="020B0604020202020204" pitchFamily="34" charset="0"/>
              </a:rPr>
              <a:t>board_num</a:t>
            </a:r>
            <a:endParaRPr lang="ko-KR" altLang="ko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6597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217" y="182562"/>
            <a:ext cx="9293942" cy="519778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Purchase table : </a:t>
            </a:r>
            <a:r>
              <a:rPr lang="ko-KR" altLang="ko-KR" sz="2000" b="1" dirty="0"/>
              <a:t>구매정보에 대한 테이블</a:t>
            </a:r>
            <a:endParaRPr lang="ko-KR" altLang="en-US" sz="20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192039"/>
              </p:ext>
            </p:extLst>
          </p:nvPr>
        </p:nvGraphicFramePr>
        <p:xfrm>
          <a:off x="527633" y="1275461"/>
          <a:ext cx="9235800" cy="4063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8914"/>
                <a:gridCol w="1893648"/>
                <a:gridCol w="915002"/>
                <a:gridCol w="1673199"/>
                <a:gridCol w="3315037"/>
              </a:tblGrid>
              <a:tr h="24860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 dirty="0">
                          <a:effectLst/>
                        </a:rPr>
                        <a:t>Name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Attribute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Type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Value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Description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</a:tr>
              <a:tr h="421190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구매번호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purchase_num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구매한 레시피의 번호 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421190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구매일자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purchase_date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TIMESTAMP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구매자의 이름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421190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배송여부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no _subject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구매한 레시피의 구매여부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421190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배송지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purchase_addr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구매한 레시피의 배송지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421190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배송메모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purchase_memo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구매한 레시피의 배송메모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421190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결제수단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purchase_way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구매한 레시피의 결제수단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429238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전화번호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purchase_phone_num1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구매자의 전화번호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429238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전화번호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purchase_phone_num 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 dirty="0">
                          <a:effectLst/>
                        </a:rPr>
                        <a:t>NUMBER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구매자의 전화번호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  <a:tr h="429238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전화번호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purchase_phone_num 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 dirty="0">
                          <a:effectLst/>
                        </a:rPr>
                        <a:t>구매자의 전화번호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5524658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508000" algn="just" latinLnBrk="0">
              <a:spcAft>
                <a:spcPts val="6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Primary </a:t>
            </a:r>
            <a:r>
              <a:rPr lang="en-US" altLang="ko-KR" b="1" kern="100" dirty="0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key: </a:t>
            </a:r>
            <a:r>
              <a:rPr lang="en-US" altLang="ko-KR" b="1" kern="100" dirty="0" err="1"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purchase_num</a:t>
            </a:r>
            <a:endParaRPr lang="ko-KR" altLang="ko-KR" kern="100" dirty="0">
              <a:latin typeface="맑은 고딕" panose="020B0503020000020004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indent="508000" algn="just" latinLnBrk="0">
              <a:spcAft>
                <a:spcPts val="6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Foreign </a:t>
            </a:r>
            <a:r>
              <a:rPr lang="en-US" altLang="ko-KR" b="1" kern="100" dirty="0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key: id</a:t>
            </a:r>
            <a:endParaRPr lang="ko-KR" altLang="ko-KR" kern="100" dirty="0">
              <a:latin typeface="맑은 고딕" panose="020B0503020000020004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latinLnBrk="0">
              <a:spcAft>
                <a:spcPts val="600"/>
              </a:spcAft>
            </a:pPr>
            <a:r>
              <a:rPr lang="en-US" altLang="ko-KR" b="1" dirty="0">
                <a:latin typeface="맑은 고딕" panose="020B0503020000020004" pitchFamily="50" charset="-127"/>
                <a:cs typeface="Arial" panose="020B0604020202020204" pitchFamily="34" charset="0"/>
              </a:rPr>
              <a:t>	             </a:t>
            </a:r>
            <a:r>
              <a:rPr lang="en-US" altLang="ko-KR" b="1" dirty="0" err="1">
                <a:latin typeface="맑은 고딕" panose="020B0503020000020004" pitchFamily="50" charset="-127"/>
                <a:cs typeface="Arial" panose="020B0604020202020204" pitchFamily="34" charset="0"/>
              </a:rPr>
              <a:t>recipe_name</a:t>
            </a:r>
            <a:endParaRPr lang="ko-KR" altLang="ko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153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300155" cy="884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271" y="182562"/>
            <a:ext cx="9293942" cy="519778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Cart </a:t>
            </a:r>
            <a:r>
              <a:rPr lang="en-US" altLang="ko-KR" sz="2000" b="1" dirty="0" smtClean="0"/>
              <a:t>table : </a:t>
            </a:r>
            <a:r>
              <a:rPr lang="ko-KR" altLang="en-US" sz="2000" b="1" dirty="0" smtClean="0"/>
              <a:t>장바구니에 대한 테이블</a:t>
            </a:r>
            <a:endParaRPr lang="ko-KR" altLang="en-US" sz="2000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54531"/>
              </p:ext>
            </p:extLst>
          </p:nvPr>
        </p:nvGraphicFramePr>
        <p:xfrm>
          <a:off x="468638" y="1370450"/>
          <a:ext cx="9014575" cy="10739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4448"/>
                <a:gridCol w="1848289"/>
                <a:gridCol w="893085"/>
                <a:gridCol w="1633121"/>
                <a:gridCol w="3235632"/>
              </a:tblGrid>
              <a:tr h="39862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 dirty="0">
                          <a:effectLst/>
                        </a:rPr>
                        <a:t>Name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Attribute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Type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Value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900">
                          <a:effectLst/>
                        </a:rPr>
                        <a:t>Description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</a:tr>
              <a:tr h="675363"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>
                          <a:effectLst/>
                        </a:rPr>
                        <a:t>장바구니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cart_num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800">
                          <a:effectLst/>
                        </a:rPr>
                        <a:t>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en-AU" sz="1000">
                          <a:effectLst/>
                        </a:rPr>
                        <a:t>NOT 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600"/>
                        </a:spcAft>
                      </a:pPr>
                      <a:r>
                        <a:rPr lang="ko-KR" sz="1000" dirty="0">
                          <a:effectLst/>
                        </a:rPr>
                        <a:t>장바구니의 번호 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4077" y="2828186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508000" algn="just" latinLnBrk="0">
              <a:spcAft>
                <a:spcPts val="6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Primary </a:t>
            </a:r>
            <a:r>
              <a:rPr lang="en-US" altLang="ko-KR" b="1" kern="100" dirty="0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key: </a:t>
            </a:r>
            <a:r>
              <a:rPr lang="en-US" altLang="ko-KR" b="1" kern="100" dirty="0" err="1">
                <a:latin typeface="맑은 고딕" panose="020B0503020000020004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cart_num</a:t>
            </a:r>
            <a:endParaRPr lang="ko-KR" altLang="ko-KR" kern="100" dirty="0">
              <a:latin typeface="맑은 고딕" panose="020B0503020000020004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indent="508000" algn="just" latinLnBrk="0">
              <a:spcAft>
                <a:spcPts val="600"/>
              </a:spcAft>
            </a:pPr>
            <a:r>
              <a:rPr lang="en-US" altLang="ko-KR" b="1" kern="100" dirty="0" smtClean="0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Foreign </a:t>
            </a:r>
            <a:r>
              <a:rPr lang="en-US" altLang="ko-KR" b="1" kern="100" dirty="0">
                <a:latin typeface="맑은 고딕" panose="020B0503020000020004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key: id</a:t>
            </a:r>
            <a:endParaRPr lang="ko-KR" altLang="ko-KR" kern="100" dirty="0">
              <a:latin typeface="맑은 고딕" panose="020B0503020000020004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latinLnBrk="0">
              <a:spcAft>
                <a:spcPts val="600"/>
              </a:spcAft>
            </a:pPr>
            <a:r>
              <a:rPr lang="en-US" altLang="ko-KR" b="1" dirty="0">
                <a:latin typeface="맑은 고딕" panose="020B0503020000020004" pitchFamily="50" charset="-127"/>
                <a:cs typeface="Arial" panose="020B0604020202020204" pitchFamily="34" charset="0"/>
              </a:rPr>
              <a:t>	             </a:t>
            </a:r>
            <a:r>
              <a:rPr lang="en-US" altLang="ko-KR" b="1" dirty="0" err="1">
                <a:latin typeface="맑은 고딕" panose="020B0503020000020004" pitchFamily="50" charset="-127"/>
                <a:cs typeface="Arial" panose="020B0604020202020204" pitchFamily="34" charset="0"/>
              </a:rPr>
              <a:t>recipe_name</a:t>
            </a:r>
            <a:endParaRPr lang="ko-KR" altLang="ko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185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98" y="2505373"/>
            <a:ext cx="10430330" cy="18601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0217" y="2761157"/>
            <a:ext cx="6097892" cy="1348581"/>
          </a:xfrm>
        </p:spPr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236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33998" y="2505373"/>
            <a:ext cx="10430330" cy="1860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0217" y="2761157"/>
            <a:ext cx="6097892" cy="1348581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공통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098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125996"/>
              </p:ext>
            </p:extLst>
          </p:nvPr>
        </p:nvGraphicFramePr>
        <p:xfrm>
          <a:off x="9085815" y="19252"/>
          <a:ext cx="3096025" cy="6863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761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28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사용자관리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로그인전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84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mainPage1.jsp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8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공통</a:t>
                      </a: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08317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Form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①text(search) 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②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인기레시피목록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③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</a:rPr>
                        <a:t>광고명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④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광고이미지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⑤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</a:rPr>
                        <a:t>식재료이미지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38703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Explanation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ⓐbutton(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원하는 식재료나 레시피를 검색하면 식재료조회페이지나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레시피조회페이지으로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이동할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ⓑbutton(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로그인화면으로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이동할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ⓒbutton(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회원가입페이지로 이동할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ⓓbutton(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장바구니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장바구니목록페이지로 이동할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ⓔ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href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로고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메인페이지로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이동할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ⓕ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href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레시피이미지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 : 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레시피조회페이지로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이동할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ⓖ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Pagenation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원하는 페이지로 이동할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ⓗ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href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식재료이미지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식재료조회페이지로 이동할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ⓘ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href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게시판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게시판목록페이지로 이동할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ⓙ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href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레시피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레시피목록페이지로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이동할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ⓚ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href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식재료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식재료목록페이지로 이동할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79" y="3829"/>
            <a:ext cx="8559605" cy="6858001"/>
          </a:xfrm>
          <a:prstGeom prst="rect">
            <a:avLst/>
          </a:prstGeom>
          <a:ln w="1270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7204071-5663-4D1C-B3FC-0CCB860D937B}"/>
              </a:ext>
            </a:extLst>
          </p:cNvPr>
          <p:cNvSpPr txBox="1"/>
          <p:nvPr/>
        </p:nvSpPr>
        <p:spPr>
          <a:xfrm>
            <a:off x="81858" y="1459953"/>
            <a:ext cx="863896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A1F414-A015-4865-ABD0-DBC72E2E6943}"/>
              </a:ext>
            </a:extLst>
          </p:cNvPr>
          <p:cNvSpPr txBox="1"/>
          <p:nvPr/>
        </p:nvSpPr>
        <p:spPr>
          <a:xfrm>
            <a:off x="61438" y="3101672"/>
            <a:ext cx="445273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A8ECB62-F34D-4128-96A1-B7C08F5C6A38}"/>
              </a:ext>
            </a:extLst>
          </p:cNvPr>
          <p:cNvSpPr txBox="1"/>
          <p:nvPr/>
        </p:nvSpPr>
        <p:spPr>
          <a:xfrm>
            <a:off x="680018" y="3406645"/>
            <a:ext cx="471996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5ECBC27-2F4A-402C-822B-17CB2C181A35}"/>
              </a:ext>
            </a:extLst>
          </p:cNvPr>
          <p:cNvSpPr txBox="1"/>
          <p:nvPr/>
        </p:nvSpPr>
        <p:spPr>
          <a:xfrm>
            <a:off x="4872707" y="257733"/>
            <a:ext cx="510274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ⓐ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7CD45AF-E718-4B67-8CA0-E29AC4A0AF97}"/>
              </a:ext>
            </a:extLst>
          </p:cNvPr>
          <p:cNvSpPr txBox="1"/>
          <p:nvPr/>
        </p:nvSpPr>
        <p:spPr>
          <a:xfrm>
            <a:off x="5888251" y="278381"/>
            <a:ext cx="415498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ⓑ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BA4CA88-1AD5-4451-8753-EAD32BECD32A}"/>
              </a:ext>
            </a:extLst>
          </p:cNvPr>
          <p:cNvSpPr txBox="1"/>
          <p:nvPr/>
        </p:nvSpPr>
        <p:spPr>
          <a:xfrm>
            <a:off x="6870469" y="278381"/>
            <a:ext cx="431948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ⓒ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CF250F4-772A-41B9-9BDB-01F777BBC1C3}"/>
              </a:ext>
            </a:extLst>
          </p:cNvPr>
          <p:cNvSpPr txBox="1"/>
          <p:nvPr/>
        </p:nvSpPr>
        <p:spPr>
          <a:xfrm>
            <a:off x="7774967" y="278381"/>
            <a:ext cx="415498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ⓓ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EE94723-5D7C-4E5F-A803-1D32A442886C}"/>
              </a:ext>
            </a:extLst>
          </p:cNvPr>
          <p:cNvSpPr txBox="1"/>
          <p:nvPr/>
        </p:nvSpPr>
        <p:spPr>
          <a:xfrm>
            <a:off x="590732" y="309682"/>
            <a:ext cx="42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ⓔ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BEF8A0B-D195-4BF2-AF4B-C0EBA3EECE48}"/>
              </a:ext>
            </a:extLst>
          </p:cNvPr>
          <p:cNvSpPr/>
          <p:nvPr/>
        </p:nvSpPr>
        <p:spPr>
          <a:xfrm>
            <a:off x="298124" y="17905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ⓕ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9C5781E-2188-4624-9DD9-637EF4B09DB9}"/>
              </a:ext>
            </a:extLst>
          </p:cNvPr>
          <p:cNvSpPr txBox="1"/>
          <p:nvPr/>
        </p:nvSpPr>
        <p:spPr>
          <a:xfrm>
            <a:off x="2035448" y="278296"/>
            <a:ext cx="44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5FA6C92-9309-4BC7-943A-7F4D8669531C}"/>
              </a:ext>
            </a:extLst>
          </p:cNvPr>
          <p:cNvSpPr txBox="1"/>
          <p:nvPr/>
        </p:nvSpPr>
        <p:spPr>
          <a:xfrm>
            <a:off x="298124" y="504836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ⓗ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0DF7560D-95AC-4F34-91E7-DD6165BF5191}"/>
              </a:ext>
            </a:extLst>
          </p:cNvPr>
          <p:cNvSpPr/>
          <p:nvPr/>
        </p:nvSpPr>
        <p:spPr>
          <a:xfrm>
            <a:off x="542891" y="50226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AD0C4EC-CAC7-4ADF-8597-F61A1C0BE790}"/>
              </a:ext>
            </a:extLst>
          </p:cNvPr>
          <p:cNvSpPr txBox="1"/>
          <p:nvPr/>
        </p:nvSpPr>
        <p:spPr>
          <a:xfrm>
            <a:off x="3879540" y="3999398"/>
            <a:ext cx="863896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ⓖ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8FC0E4D-6B6E-48C1-98AC-8B4F96DACD0E}"/>
              </a:ext>
            </a:extLst>
          </p:cNvPr>
          <p:cNvSpPr/>
          <p:nvPr/>
        </p:nvSpPr>
        <p:spPr>
          <a:xfrm>
            <a:off x="738005" y="94587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ⓘ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7B28C15D-A2DD-4E7C-A7F1-AF28C7F6DC48}"/>
              </a:ext>
            </a:extLst>
          </p:cNvPr>
          <p:cNvSpPr/>
          <p:nvPr/>
        </p:nvSpPr>
        <p:spPr>
          <a:xfrm>
            <a:off x="3780319" y="94587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ⓙ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60537C3-8AEE-4C60-B698-96754335709B}"/>
              </a:ext>
            </a:extLst>
          </p:cNvPr>
          <p:cNvSpPr/>
          <p:nvPr/>
        </p:nvSpPr>
        <p:spPr>
          <a:xfrm>
            <a:off x="6662720" y="94587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ⓚ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70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73742"/>
            <a:ext cx="12192000" cy="648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73742"/>
            <a:ext cx="4279490" cy="623017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시장현황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761691" y="1422472"/>
            <a:ext cx="982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1D1D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장점</a:t>
            </a:r>
            <a:endParaRPr lang="ko-KR" altLang="en-US" sz="2400" dirty="0">
              <a:solidFill>
                <a:srgbClr val="1D1D1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1691" y="1761026"/>
            <a:ext cx="1188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1D1D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단점</a:t>
            </a:r>
            <a:endParaRPr lang="ko-KR" altLang="en-US" sz="2400" dirty="0">
              <a:solidFill>
                <a:srgbClr val="1D1D1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53175" y="1422472"/>
            <a:ext cx="3785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레시피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지원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가능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53175" y="1791804"/>
            <a:ext cx="3785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식재료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 불가능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8504" r="1572" b="4439"/>
          <a:stretch/>
        </p:blipFill>
        <p:spPr>
          <a:xfrm>
            <a:off x="704594" y="2589946"/>
            <a:ext cx="2978360" cy="30711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57" y="1496699"/>
            <a:ext cx="2377233" cy="5946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594" y="2577678"/>
            <a:ext cx="2301026" cy="307113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666" y="2577677"/>
            <a:ext cx="2600381" cy="307113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092277" y="615966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레시피지원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216922" y="603458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레시피지원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966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72A50DC9-0811-4D39-B793-4AEC1DD1E0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4" y="51077"/>
            <a:ext cx="8874879" cy="626309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611875"/>
              </p:ext>
            </p:extLst>
          </p:nvPr>
        </p:nvGraphicFramePr>
        <p:xfrm>
          <a:off x="9095975" y="9092"/>
          <a:ext cx="3096025" cy="6874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761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27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사용자관리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로그인후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8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mainPage2.jsp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8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공통</a:t>
                      </a: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07809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Form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①text(search) 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②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인기레시피목록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③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</a:rPr>
                        <a:t>광고명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④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광고이미지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⑤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</a:rPr>
                        <a:t>식재료이미지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36219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Explanation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ⓐbutton(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원하는 식재료나 레시피를 검색하면 식재료조회페이지나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레시피조회페이지으로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이동할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ⓑbutton(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로그아웃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세션에 로그아웃 상태로 만들고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메인페이지로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이동 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ⓒbutton(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회원가입페이지로 이동할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ⓓbutton(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장바구니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장바구니목록페이지로 이동할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ⓔ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href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로고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메인페이지로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이동할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ⓕ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href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레시피이미지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 : 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레시피조회페이지로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이동할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ⓖ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Pagenation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원하는 페이지로 이동할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ⓗ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href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식재료이미지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식재료조회페이지로 이동할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ⓘ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href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게시판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게시판목록페이지로 이동할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ⓙ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href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레시피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레시피목록페이지로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이동할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Ⓚ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href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식재료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식재료목록페이지로 이동할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7204071-5663-4D1C-B3FC-0CCB860D937B}"/>
              </a:ext>
            </a:extLst>
          </p:cNvPr>
          <p:cNvSpPr txBox="1"/>
          <p:nvPr/>
        </p:nvSpPr>
        <p:spPr>
          <a:xfrm>
            <a:off x="81858" y="1459953"/>
            <a:ext cx="863896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A1F414-A015-4865-ABD0-DBC72E2E6943}"/>
              </a:ext>
            </a:extLst>
          </p:cNvPr>
          <p:cNvSpPr txBox="1"/>
          <p:nvPr/>
        </p:nvSpPr>
        <p:spPr>
          <a:xfrm>
            <a:off x="95219" y="2848766"/>
            <a:ext cx="445273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A8ECB62-F34D-4128-96A1-B7C08F5C6A38}"/>
              </a:ext>
            </a:extLst>
          </p:cNvPr>
          <p:cNvSpPr txBox="1"/>
          <p:nvPr/>
        </p:nvSpPr>
        <p:spPr>
          <a:xfrm>
            <a:off x="738005" y="3192625"/>
            <a:ext cx="471996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5ECBC27-2F4A-402C-822B-17CB2C181A35}"/>
              </a:ext>
            </a:extLst>
          </p:cNvPr>
          <p:cNvSpPr txBox="1"/>
          <p:nvPr/>
        </p:nvSpPr>
        <p:spPr>
          <a:xfrm>
            <a:off x="5001471" y="289680"/>
            <a:ext cx="510274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ⓐ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7CD45AF-E718-4B67-8CA0-E29AC4A0AF97}"/>
              </a:ext>
            </a:extLst>
          </p:cNvPr>
          <p:cNvSpPr txBox="1"/>
          <p:nvPr/>
        </p:nvSpPr>
        <p:spPr>
          <a:xfrm>
            <a:off x="6096000" y="278296"/>
            <a:ext cx="415498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ⓑ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BA4CA88-1AD5-4451-8753-EAD32BECD32A}"/>
              </a:ext>
            </a:extLst>
          </p:cNvPr>
          <p:cNvSpPr txBox="1"/>
          <p:nvPr/>
        </p:nvSpPr>
        <p:spPr>
          <a:xfrm>
            <a:off x="7066420" y="318556"/>
            <a:ext cx="431948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ⓒ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CF250F4-772A-41B9-9BDB-01F777BBC1C3}"/>
              </a:ext>
            </a:extLst>
          </p:cNvPr>
          <p:cNvSpPr txBox="1"/>
          <p:nvPr/>
        </p:nvSpPr>
        <p:spPr>
          <a:xfrm>
            <a:off x="7994196" y="319478"/>
            <a:ext cx="415498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ⓓ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EE94723-5D7C-4E5F-A803-1D32A442886C}"/>
              </a:ext>
            </a:extLst>
          </p:cNvPr>
          <p:cNvSpPr txBox="1"/>
          <p:nvPr/>
        </p:nvSpPr>
        <p:spPr>
          <a:xfrm>
            <a:off x="590732" y="309682"/>
            <a:ext cx="42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ⓔ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BEF8A0B-D195-4BF2-AF4B-C0EBA3EECE48}"/>
              </a:ext>
            </a:extLst>
          </p:cNvPr>
          <p:cNvSpPr/>
          <p:nvPr/>
        </p:nvSpPr>
        <p:spPr>
          <a:xfrm>
            <a:off x="298124" y="17905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ⓕ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9C5781E-2188-4624-9DD9-637EF4B09DB9}"/>
              </a:ext>
            </a:extLst>
          </p:cNvPr>
          <p:cNvSpPr txBox="1"/>
          <p:nvPr/>
        </p:nvSpPr>
        <p:spPr>
          <a:xfrm>
            <a:off x="2035448" y="278296"/>
            <a:ext cx="44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5FA6C92-9309-4BC7-943A-7F4D8669531C}"/>
              </a:ext>
            </a:extLst>
          </p:cNvPr>
          <p:cNvSpPr txBox="1"/>
          <p:nvPr/>
        </p:nvSpPr>
        <p:spPr>
          <a:xfrm>
            <a:off x="488433" y="47350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ⓗ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0DF7560D-95AC-4F34-91E7-DD6165BF5191}"/>
              </a:ext>
            </a:extLst>
          </p:cNvPr>
          <p:cNvSpPr/>
          <p:nvPr/>
        </p:nvSpPr>
        <p:spPr>
          <a:xfrm>
            <a:off x="206376" y="450612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AD0C4EC-CAC7-4ADF-8597-F61A1C0BE790}"/>
              </a:ext>
            </a:extLst>
          </p:cNvPr>
          <p:cNvSpPr txBox="1"/>
          <p:nvPr/>
        </p:nvSpPr>
        <p:spPr>
          <a:xfrm>
            <a:off x="3988068" y="3739516"/>
            <a:ext cx="863896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ⓖ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8FC0E4D-6B6E-48C1-98AC-8B4F96DACD0E}"/>
              </a:ext>
            </a:extLst>
          </p:cNvPr>
          <p:cNvSpPr/>
          <p:nvPr/>
        </p:nvSpPr>
        <p:spPr>
          <a:xfrm>
            <a:off x="738005" y="94587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ⓘ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7B28C15D-A2DD-4E7C-A7F1-AF28C7F6DC48}"/>
              </a:ext>
            </a:extLst>
          </p:cNvPr>
          <p:cNvSpPr/>
          <p:nvPr/>
        </p:nvSpPr>
        <p:spPr>
          <a:xfrm>
            <a:off x="3780319" y="94587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ⓙ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60537C3-8AEE-4C60-B698-96754335709B}"/>
              </a:ext>
            </a:extLst>
          </p:cNvPr>
          <p:cNvSpPr/>
          <p:nvPr/>
        </p:nvSpPr>
        <p:spPr>
          <a:xfrm>
            <a:off x="6662720" y="94587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ⓚ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7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BA10F90-403D-4729-B559-14BA05B1A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128" y="1312460"/>
            <a:ext cx="4381500" cy="554736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596" y="5059413"/>
            <a:ext cx="3668724" cy="35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329839"/>
              </p:ext>
            </p:extLst>
          </p:nvPr>
        </p:nvGraphicFramePr>
        <p:xfrm>
          <a:off x="9095975" y="0"/>
          <a:ext cx="3096025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5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94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50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사용자관리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회원가입페이지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4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user_regist.jsp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0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공통</a:t>
                      </a: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52303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Form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①text(id) :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②text(name) :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③password(</a:t>
                      </a:r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passwd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비밀번호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④password(</a:t>
                      </a:r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passwd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비밀번호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⑤</a:t>
                      </a:r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passwdQ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비밀번호질문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⑥text(</a:t>
                      </a:r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passwdA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비밀번호질문답변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⑦text(</a:t>
                      </a:r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우편번호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⑧text(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addr1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⑨text(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addr2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⑩text(birthday)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: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생년월일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⑪text(phoneNum1)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⑫text(phoneNum2)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⑬text(phoneNum3)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⑭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email_id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이메일아이디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⑮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dropbox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email_addr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이메일주소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50973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Explanation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j-lt"/>
                        </a:rPr>
                        <a:t>ⓐ button(</a:t>
                      </a:r>
                      <a:r>
                        <a:rPr lang="ko-KR" altLang="en-US" sz="1100" dirty="0">
                          <a:latin typeface="+mj-lt"/>
                        </a:rPr>
                        <a:t>아이디중복검사</a:t>
                      </a:r>
                      <a:r>
                        <a:rPr lang="en-US" altLang="ko-KR" sz="1100" dirty="0">
                          <a:latin typeface="+mj-lt"/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아이디중복검사를 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lt"/>
                        </a:rPr>
                        <a:t>. 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ⓑ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lt"/>
                        </a:rPr>
                        <a:t>button(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j-lt"/>
                        </a:rPr>
                        <a:t>우편번호찾기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lt"/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우편번호를 찾을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lt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ⓒ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submit(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회원가입등록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):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회원가입등록이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되고 </a:t>
                      </a:r>
                      <a:r>
                        <a:rPr lang="ko-KR" altLang="en-US" sz="11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메인페이지로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돌아간다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ⓓ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submit(</a:t>
                      </a:r>
                      <a:r>
                        <a:rPr lang="ko-KR" altLang="en-US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뒤로가기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):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로그인 화면으로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돌아간다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078B23D0-0454-4F61-A690-41BA0F49ED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078869" cy="13996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053224C-B729-44DF-8707-15BCC322939F}"/>
              </a:ext>
            </a:extLst>
          </p:cNvPr>
          <p:cNvSpPr txBox="1"/>
          <p:nvPr/>
        </p:nvSpPr>
        <p:spPr>
          <a:xfrm>
            <a:off x="3409757" y="1798983"/>
            <a:ext cx="44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E8B663F-561F-44B2-99A9-BB5D1B4036DE}"/>
              </a:ext>
            </a:extLst>
          </p:cNvPr>
          <p:cNvSpPr txBox="1"/>
          <p:nvPr/>
        </p:nvSpPr>
        <p:spPr>
          <a:xfrm>
            <a:off x="3458804" y="2272437"/>
            <a:ext cx="363779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5E4C817-1E3D-47F1-8603-3620B62EB4A6}"/>
              </a:ext>
            </a:extLst>
          </p:cNvPr>
          <p:cNvSpPr txBox="1"/>
          <p:nvPr/>
        </p:nvSpPr>
        <p:spPr>
          <a:xfrm>
            <a:off x="3452513" y="2706567"/>
            <a:ext cx="445273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7CA1730-A80B-4EC3-A9B6-3E753940C575}"/>
              </a:ext>
            </a:extLst>
          </p:cNvPr>
          <p:cNvSpPr txBox="1"/>
          <p:nvPr/>
        </p:nvSpPr>
        <p:spPr>
          <a:xfrm>
            <a:off x="3463549" y="3078687"/>
            <a:ext cx="471996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598C47F-C828-48A0-B88C-372A2D94D26A}"/>
              </a:ext>
            </a:extLst>
          </p:cNvPr>
          <p:cNvSpPr txBox="1"/>
          <p:nvPr/>
        </p:nvSpPr>
        <p:spPr>
          <a:xfrm>
            <a:off x="3463549" y="3427434"/>
            <a:ext cx="508874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B28485D-ADD4-4D5B-88E9-6B928C6DF2DA}"/>
              </a:ext>
            </a:extLst>
          </p:cNvPr>
          <p:cNvSpPr txBox="1"/>
          <p:nvPr/>
        </p:nvSpPr>
        <p:spPr>
          <a:xfrm>
            <a:off x="3476910" y="3823800"/>
            <a:ext cx="445273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⑥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093E51F-CB4C-4A6C-9132-F6351FF82CBD}"/>
              </a:ext>
            </a:extLst>
          </p:cNvPr>
          <p:cNvSpPr txBox="1"/>
          <p:nvPr/>
        </p:nvSpPr>
        <p:spPr>
          <a:xfrm>
            <a:off x="3460497" y="4236922"/>
            <a:ext cx="445273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⑦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430C0B1-92C8-4D35-A6D5-664F117F789A}"/>
              </a:ext>
            </a:extLst>
          </p:cNvPr>
          <p:cNvSpPr txBox="1"/>
          <p:nvPr/>
        </p:nvSpPr>
        <p:spPr>
          <a:xfrm>
            <a:off x="3463549" y="4579304"/>
            <a:ext cx="363337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⑧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1B43B0A-E99A-4C39-A12F-A82843434040}"/>
              </a:ext>
            </a:extLst>
          </p:cNvPr>
          <p:cNvSpPr txBox="1"/>
          <p:nvPr/>
        </p:nvSpPr>
        <p:spPr>
          <a:xfrm>
            <a:off x="5747070" y="4601263"/>
            <a:ext cx="363779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⑨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EFFB4119-5526-42E5-8A5B-15C8645B5139}"/>
              </a:ext>
            </a:extLst>
          </p:cNvPr>
          <p:cNvSpPr txBox="1"/>
          <p:nvPr/>
        </p:nvSpPr>
        <p:spPr>
          <a:xfrm>
            <a:off x="4353078" y="420726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343FA639-8BF3-4371-809C-E7CFA5AC796D}"/>
              </a:ext>
            </a:extLst>
          </p:cNvPr>
          <p:cNvSpPr txBox="1"/>
          <p:nvPr/>
        </p:nvSpPr>
        <p:spPr>
          <a:xfrm>
            <a:off x="3580429" y="6101884"/>
            <a:ext cx="431948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ⓒ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796B4934-5692-4E6E-B627-7475FD2DD71E}"/>
              </a:ext>
            </a:extLst>
          </p:cNvPr>
          <p:cNvSpPr txBox="1"/>
          <p:nvPr/>
        </p:nvSpPr>
        <p:spPr>
          <a:xfrm>
            <a:off x="3458619" y="4935750"/>
            <a:ext cx="364148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⑩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F99F48B-2D60-4831-9F21-4B5A783D51B5}"/>
              </a:ext>
            </a:extLst>
          </p:cNvPr>
          <p:cNvSpPr/>
          <p:nvPr/>
        </p:nvSpPr>
        <p:spPr>
          <a:xfrm>
            <a:off x="3490272" y="53347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⑪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D38E0192-0912-4773-B064-5456F54C2740}"/>
              </a:ext>
            </a:extLst>
          </p:cNvPr>
          <p:cNvSpPr/>
          <p:nvPr/>
        </p:nvSpPr>
        <p:spPr>
          <a:xfrm>
            <a:off x="4449650" y="53347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⑫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40B5D5B-6FAC-4D6F-B8DA-E95C474C5C00}"/>
              </a:ext>
            </a:extLst>
          </p:cNvPr>
          <p:cNvSpPr/>
          <p:nvPr/>
        </p:nvSpPr>
        <p:spPr>
          <a:xfrm>
            <a:off x="5352294" y="53347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⑬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DCE637FD-BF60-4E62-9046-0EA40016863D}"/>
              </a:ext>
            </a:extLst>
          </p:cNvPr>
          <p:cNvSpPr/>
          <p:nvPr/>
        </p:nvSpPr>
        <p:spPr>
          <a:xfrm>
            <a:off x="4697444" y="57210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⑮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CC2C3D5-5287-4B49-BF28-F39272B2684C}"/>
              </a:ext>
            </a:extLst>
          </p:cNvPr>
          <p:cNvSpPr/>
          <p:nvPr/>
        </p:nvSpPr>
        <p:spPr>
          <a:xfrm>
            <a:off x="3490272" y="5757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ECD4051-5168-468B-AEB6-68AD1A559D70}"/>
              </a:ext>
            </a:extLst>
          </p:cNvPr>
          <p:cNvSpPr/>
          <p:nvPr/>
        </p:nvSpPr>
        <p:spPr>
          <a:xfrm>
            <a:off x="4936796" y="610179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ⓓ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F96A2D91-8024-492D-918C-6B3789950256}"/>
              </a:ext>
            </a:extLst>
          </p:cNvPr>
          <p:cNvSpPr txBox="1"/>
          <p:nvPr/>
        </p:nvSpPr>
        <p:spPr>
          <a:xfrm>
            <a:off x="4291204" y="1787950"/>
            <a:ext cx="366195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33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>
            <a:extLst>
              <a:ext uri="{FF2B5EF4-FFF2-40B4-BE49-F238E27FC236}">
                <a16:creationId xmlns="" xmlns:a16="http://schemas.microsoft.com/office/drawing/2014/main" id="{ABA10F90-403D-4729-B559-14BA05B1A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286" y="1305661"/>
            <a:ext cx="4381500" cy="5547360"/>
          </a:xfrm>
          <a:prstGeom prst="rect">
            <a:avLst/>
          </a:prstGeom>
        </p:spPr>
      </p:pic>
      <p:sp>
        <p:nvSpPr>
          <p:cNvPr id="40" name="순서도: 처리 39"/>
          <p:cNvSpPr/>
          <p:nvPr/>
        </p:nvSpPr>
        <p:spPr>
          <a:xfrm>
            <a:off x="7468252" y="2541940"/>
            <a:ext cx="843350" cy="37212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확인</a:t>
            </a:r>
            <a:endParaRPr lang="ko-KR" altLang="en-US" dirty="0"/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754" y="5052614"/>
            <a:ext cx="3668724" cy="35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6053224C-B729-44DF-8707-15BCC322939F}"/>
              </a:ext>
            </a:extLst>
          </p:cNvPr>
          <p:cNvSpPr txBox="1"/>
          <p:nvPr/>
        </p:nvSpPr>
        <p:spPr>
          <a:xfrm>
            <a:off x="3322915" y="1792184"/>
            <a:ext cx="44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9E8B663F-561F-44B2-99A9-BB5D1B4036DE}"/>
              </a:ext>
            </a:extLst>
          </p:cNvPr>
          <p:cNvSpPr txBox="1"/>
          <p:nvPr/>
        </p:nvSpPr>
        <p:spPr>
          <a:xfrm>
            <a:off x="3371962" y="2265638"/>
            <a:ext cx="363779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A5E4C817-1E3D-47F1-8603-3620B62EB4A6}"/>
              </a:ext>
            </a:extLst>
          </p:cNvPr>
          <p:cNvSpPr txBox="1"/>
          <p:nvPr/>
        </p:nvSpPr>
        <p:spPr>
          <a:xfrm>
            <a:off x="3365671" y="2699768"/>
            <a:ext cx="445273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97CA1730-A80B-4EC3-A9B6-3E753940C575}"/>
              </a:ext>
            </a:extLst>
          </p:cNvPr>
          <p:cNvSpPr txBox="1"/>
          <p:nvPr/>
        </p:nvSpPr>
        <p:spPr>
          <a:xfrm>
            <a:off x="3376707" y="3071888"/>
            <a:ext cx="471996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A598C47F-C828-48A0-B88C-372A2D94D26A}"/>
              </a:ext>
            </a:extLst>
          </p:cNvPr>
          <p:cNvSpPr txBox="1"/>
          <p:nvPr/>
        </p:nvSpPr>
        <p:spPr>
          <a:xfrm>
            <a:off x="3376707" y="3420635"/>
            <a:ext cx="508874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FB28485D-ADD4-4D5B-88E9-6B928C6DF2DA}"/>
              </a:ext>
            </a:extLst>
          </p:cNvPr>
          <p:cNvSpPr txBox="1"/>
          <p:nvPr/>
        </p:nvSpPr>
        <p:spPr>
          <a:xfrm>
            <a:off x="3390068" y="3817001"/>
            <a:ext cx="445273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⑥</a:t>
            </a:r>
            <a:endParaRPr lang="ko-KR" alt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2093E51F-CB4C-4A6C-9132-F6351FF82CBD}"/>
              </a:ext>
            </a:extLst>
          </p:cNvPr>
          <p:cNvSpPr txBox="1"/>
          <p:nvPr/>
        </p:nvSpPr>
        <p:spPr>
          <a:xfrm>
            <a:off x="3373655" y="4230123"/>
            <a:ext cx="445273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⑦</a:t>
            </a:r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3430C0B1-92C8-4D35-A6D5-664F117F789A}"/>
              </a:ext>
            </a:extLst>
          </p:cNvPr>
          <p:cNvSpPr txBox="1"/>
          <p:nvPr/>
        </p:nvSpPr>
        <p:spPr>
          <a:xfrm>
            <a:off x="3376707" y="4572505"/>
            <a:ext cx="363337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⑧</a:t>
            </a:r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41B43B0A-E99A-4C39-A12F-A82843434040}"/>
              </a:ext>
            </a:extLst>
          </p:cNvPr>
          <p:cNvSpPr txBox="1"/>
          <p:nvPr/>
        </p:nvSpPr>
        <p:spPr>
          <a:xfrm>
            <a:off x="5660228" y="4594464"/>
            <a:ext cx="363779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⑨</a:t>
            </a:r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EFFB4119-5526-42E5-8A5B-15C8645B5139}"/>
              </a:ext>
            </a:extLst>
          </p:cNvPr>
          <p:cNvSpPr txBox="1"/>
          <p:nvPr/>
        </p:nvSpPr>
        <p:spPr>
          <a:xfrm>
            <a:off x="4362808" y="311521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796B4934-5692-4E6E-B627-7475FD2DD71E}"/>
              </a:ext>
            </a:extLst>
          </p:cNvPr>
          <p:cNvSpPr txBox="1"/>
          <p:nvPr/>
        </p:nvSpPr>
        <p:spPr>
          <a:xfrm>
            <a:off x="3371777" y="4928951"/>
            <a:ext cx="364148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⑩</a:t>
            </a:r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="" xmlns:a16="http://schemas.microsoft.com/office/drawing/2014/main" id="{9F99F48B-2D60-4831-9F21-4B5A783D51B5}"/>
              </a:ext>
            </a:extLst>
          </p:cNvPr>
          <p:cNvSpPr/>
          <p:nvPr/>
        </p:nvSpPr>
        <p:spPr>
          <a:xfrm>
            <a:off x="3403430" y="532799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⑪</a:t>
            </a:r>
            <a:endParaRPr lang="ko-KR" altLang="en-US" dirty="0"/>
          </a:p>
        </p:txBody>
      </p:sp>
      <p:sp>
        <p:nvSpPr>
          <p:cNvPr id="97" name="직사각형 96">
            <a:extLst>
              <a:ext uri="{FF2B5EF4-FFF2-40B4-BE49-F238E27FC236}">
                <a16:creationId xmlns="" xmlns:a16="http://schemas.microsoft.com/office/drawing/2014/main" id="{D38E0192-0912-4773-B064-5456F54C2740}"/>
              </a:ext>
            </a:extLst>
          </p:cNvPr>
          <p:cNvSpPr/>
          <p:nvPr/>
        </p:nvSpPr>
        <p:spPr>
          <a:xfrm>
            <a:off x="4362808" y="532799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⑫</a:t>
            </a:r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940B5D5B-6FAC-4D6F-B8DA-E95C474C5C00}"/>
              </a:ext>
            </a:extLst>
          </p:cNvPr>
          <p:cNvSpPr/>
          <p:nvPr/>
        </p:nvSpPr>
        <p:spPr>
          <a:xfrm>
            <a:off x="5265452" y="532799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⑬</a:t>
            </a:r>
            <a:endParaRPr lang="ko-KR" altLang="en-US" dirty="0"/>
          </a:p>
        </p:txBody>
      </p:sp>
      <p:sp>
        <p:nvSpPr>
          <p:cNvPr id="99" name="직사각형 98">
            <a:extLst>
              <a:ext uri="{FF2B5EF4-FFF2-40B4-BE49-F238E27FC236}">
                <a16:creationId xmlns="" xmlns:a16="http://schemas.microsoft.com/office/drawing/2014/main" id="{DCE637FD-BF60-4E62-9046-0EA40016863D}"/>
              </a:ext>
            </a:extLst>
          </p:cNvPr>
          <p:cNvSpPr/>
          <p:nvPr/>
        </p:nvSpPr>
        <p:spPr>
          <a:xfrm>
            <a:off x="4610602" y="571428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⑮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2CC2C3D5-5287-4B49-BF28-F39272B2684C}"/>
              </a:ext>
            </a:extLst>
          </p:cNvPr>
          <p:cNvSpPr/>
          <p:nvPr/>
        </p:nvSpPr>
        <p:spPr>
          <a:xfrm>
            <a:off x="3403430" y="57508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⑭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F96A2D91-8024-492D-918C-6B3789950256}"/>
              </a:ext>
            </a:extLst>
          </p:cNvPr>
          <p:cNvSpPr txBox="1"/>
          <p:nvPr/>
        </p:nvSpPr>
        <p:spPr>
          <a:xfrm>
            <a:off x="4204362" y="1781151"/>
            <a:ext cx="366195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077813"/>
              </p:ext>
            </p:extLst>
          </p:nvPr>
        </p:nvGraphicFramePr>
        <p:xfrm>
          <a:off x="9095975" y="0"/>
          <a:ext cx="3096025" cy="6853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5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94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4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사용자관리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회원가입페이지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4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user_regist.jsp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4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공통</a:t>
                      </a: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50087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①text(id) :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②text(name) :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③password(</a:t>
                      </a:r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passwd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비밀번호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④password(</a:t>
                      </a:r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passwd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비밀번호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⑤</a:t>
                      </a:r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passwdQ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비밀번호질문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⑥text(</a:t>
                      </a:r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passwdA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비밀번호질문답변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⑦text(</a:t>
                      </a:r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우편번호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⑧text(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addr1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⑨text(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addr2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⑩text(birthday)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: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생년월일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⑪text(phoneNum1)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⑫text(phoneNum2)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⑬text(phoneNum3)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⑭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email_id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이메일아이디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⑮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dropbox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email_addr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이메일주소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48976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Explanation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ⓐ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아이디가 있을 경우 메시지를 띄워준다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ⓑ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비밀번호가 일치하지 않으면 메시지를 띄워준다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078B23D0-0454-4F61-A690-41BA0F49ED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078869" cy="1399659"/>
          </a:xfrm>
          <a:prstGeom prst="rect">
            <a:avLst/>
          </a:prstGeom>
        </p:spPr>
      </p:pic>
      <p:sp>
        <p:nvSpPr>
          <p:cNvPr id="38" name="사각형 설명선 37"/>
          <p:cNvSpPr/>
          <p:nvPr/>
        </p:nvSpPr>
        <p:spPr>
          <a:xfrm>
            <a:off x="6742112" y="1455234"/>
            <a:ext cx="2295629" cy="1659984"/>
          </a:xfrm>
          <a:prstGeom prst="wedgeRectCallout">
            <a:avLst>
              <a:gd name="adj1" fmla="val -47154"/>
              <a:gd name="adj2" fmla="val -137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이미 </a:t>
            </a:r>
            <a:r>
              <a:rPr lang="ko-KR" altLang="en-US" sz="1400" dirty="0">
                <a:solidFill>
                  <a:schemeClr val="tx1"/>
                </a:solidFill>
              </a:rPr>
              <a:t>사용 중인 아이디가 있습니다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67608" y="3179838"/>
            <a:ext cx="2327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06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01643918-5D2F-41DF-A71E-D53714AC8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410" y="1399658"/>
            <a:ext cx="4511040" cy="5356860"/>
          </a:xfrm>
          <a:prstGeom prst="rect">
            <a:avLst/>
          </a:prstGeom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668" y="5138148"/>
            <a:ext cx="3668724" cy="35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236960"/>
              </p:ext>
            </p:extLst>
          </p:nvPr>
        </p:nvGraphicFramePr>
        <p:xfrm>
          <a:off x="9095975" y="0"/>
          <a:ext cx="3096025" cy="6851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761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636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사용자관리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회원정보수정페이지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64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user_modify.jsp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5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공통</a:t>
                      </a: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39422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Form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①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②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③password(</a:t>
                      </a:r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passwd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비밀번호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④password(</a:t>
                      </a:r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passwd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비밀번호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⑤</a:t>
                      </a:r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passwdQ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비밀번호질문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⑥text(</a:t>
                      </a:r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passwdA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비밀번호질문답변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⑦text(</a:t>
                      </a:r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우편번호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⑧text(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addr1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⑨text(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addr2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⑩text(birthday)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: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생년월일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⑪text(phoneNum1)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⑫text(phoneNum2)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⑬text(phoneNum3)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⑭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email_id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이메일아이디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⑮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dropbox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email_addr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이메일주소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1636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Explanation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lt"/>
                        </a:rPr>
                        <a:t>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button(</a:t>
                      </a:r>
                      <a:r>
                        <a:rPr lang="ko-KR" altLang="en-US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우편번호찾기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우편번호를 찾을 수 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ⓑ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button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회원가입수정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lt"/>
                        </a:rPr>
                        <a:t>):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회원가입등록이 되고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j-lt"/>
                        </a:rPr>
                        <a:t>메인페이지로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 돌아간다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lt"/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양식에 맞지 않을 경우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lt"/>
                        </a:rPr>
                        <a:t>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양식에 맞지 않습니다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lt"/>
                        </a:rPr>
                        <a:t>.”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고 경고창을 띄운 후 회원가입페이지로 돌아갈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l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lt"/>
                        </a:rPr>
                        <a:t>ⓒ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button(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취소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lt"/>
                        </a:rPr>
                        <a:t>):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로그인 화면으로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j-lt"/>
                        </a:rPr>
                        <a:t>돌아감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lt"/>
                        </a:rPr>
                        <a:t>.</a:t>
                      </a: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078B23D0-0454-4F61-A690-41BA0F49ED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078869" cy="13996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053224C-B729-44DF-8707-15BCC322939F}"/>
              </a:ext>
            </a:extLst>
          </p:cNvPr>
          <p:cNvSpPr txBox="1"/>
          <p:nvPr/>
        </p:nvSpPr>
        <p:spPr>
          <a:xfrm>
            <a:off x="3208006" y="1788006"/>
            <a:ext cx="44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E8B663F-561F-44B2-99A9-BB5D1B4036DE}"/>
              </a:ext>
            </a:extLst>
          </p:cNvPr>
          <p:cNvSpPr txBox="1"/>
          <p:nvPr/>
        </p:nvSpPr>
        <p:spPr>
          <a:xfrm>
            <a:off x="3208006" y="2258106"/>
            <a:ext cx="363779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5E4C817-1E3D-47F1-8603-3620B62EB4A6}"/>
              </a:ext>
            </a:extLst>
          </p:cNvPr>
          <p:cNvSpPr txBox="1"/>
          <p:nvPr/>
        </p:nvSpPr>
        <p:spPr>
          <a:xfrm>
            <a:off x="3219169" y="2704760"/>
            <a:ext cx="445273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7CA1730-A80B-4EC3-A9B6-3E753940C575}"/>
              </a:ext>
            </a:extLst>
          </p:cNvPr>
          <p:cNvSpPr txBox="1"/>
          <p:nvPr/>
        </p:nvSpPr>
        <p:spPr>
          <a:xfrm>
            <a:off x="3221009" y="3067594"/>
            <a:ext cx="471996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598C47F-C828-48A0-B88C-372A2D94D26A}"/>
              </a:ext>
            </a:extLst>
          </p:cNvPr>
          <p:cNvSpPr txBox="1"/>
          <p:nvPr/>
        </p:nvSpPr>
        <p:spPr>
          <a:xfrm>
            <a:off x="3214669" y="3386814"/>
            <a:ext cx="508874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B28485D-ADD4-4D5B-88E9-6B928C6DF2DA}"/>
              </a:ext>
            </a:extLst>
          </p:cNvPr>
          <p:cNvSpPr txBox="1"/>
          <p:nvPr/>
        </p:nvSpPr>
        <p:spPr>
          <a:xfrm>
            <a:off x="3246469" y="3802986"/>
            <a:ext cx="445273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⑥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093E51F-CB4C-4A6C-9132-F6351FF82CBD}"/>
              </a:ext>
            </a:extLst>
          </p:cNvPr>
          <p:cNvSpPr txBox="1"/>
          <p:nvPr/>
        </p:nvSpPr>
        <p:spPr>
          <a:xfrm>
            <a:off x="3237388" y="4246009"/>
            <a:ext cx="445273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⑦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430C0B1-92C8-4D35-A6D5-664F117F789A}"/>
              </a:ext>
            </a:extLst>
          </p:cNvPr>
          <p:cNvSpPr txBox="1"/>
          <p:nvPr/>
        </p:nvSpPr>
        <p:spPr>
          <a:xfrm>
            <a:off x="3220627" y="4597116"/>
            <a:ext cx="363337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⑧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1B43B0A-E99A-4C39-A12F-A82843434040}"/>
              </a:ext>
            </a:extLst>
          </p:cNvPr>
          <p:cNvSpPr txBox="1"/>
          <p:nvPr/>
        </p:nvSpPr>
        <p:spPr>
          <a:xfrm>
            <a:off x="5506028" y="4592000"/>
            <a:ext cx="363779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⑨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EFFB4119-5526-42E5-8A5B-15C8645B5139}"/>
              </a:ext>
            </a:extLst>
          </p:cNvPr>
          <p:cNvSpPr txBox="1"/>
          <p:nvPr/>
        </p:nvSpPr>
        <p:spPr>
          <a:xfrm>
            <a:off x="3247887" y="613043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796B4934-5692-4E6E-B627-7475FD2DD71E}"/>
              </a:ext>
            </a:extLst>
          </p:cNvPr>
          <p:cNvSpPr txBox="1"/>
          <p:nvPr/>
        </p:nvSpPr>
        <p:spPr>
          <a:xfrm>
            <a:off x="3218213" y="4963685"/>
            <a:ext cx="364148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⑩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F99F48B-2D60-4831-9F21-4B5A783D51B5}"/>
              </a:ext>
            </a:extLst>
          </p:cNvPr>
          <p:cNvSpPr/>
          <p:nvPr/>
        </p:nvSpPr>
        <p:spPr>
          <a:xfrm>
            <a:off x="3237781" y="53917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⑪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D38E0192-0912-4773-B064-5456F54C2740}"/>
              </a:ext>
            </a:extLst>
          </p:cNvPr>
          <p:cNvSpPr/>
          <p:nvPr/>
        </p:nvSpPr>
        <p:spPr>
          <a:xfrm>
            <a:off x="4186432" y="53917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⑫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40B5D5B-6FAC-4D6F-B8DA-E95C474C5C00}"/>
              </a:ext>
            </a:extLst>
          </p:cNvPr>
          <p:cNvSpPr/>
          <p:nvPr/>
        </p:nvSpPr>
        <p:spPr>
          <a:xfrm>
            <a:off x="5090530" y="53917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⑬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DCE637FD-BF60-4E62-9046-0EA40016863D}"/>
              </a:ext>
            </a:extLst>
          </p:cNvPr>
          <p:cNvSpPr/>
          <p:nvPr/>
        </p:nvSpPr>
        <p:spPr>
          <a:xfrm>
            <a:off x="4412215" y="57610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⑮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CC2C3D5-5287-4B49-BF28-F39272B2684C}"/>
              </a:ext>
            </a:extLst>
          </p:cNvPr>
          <p:cNvSpPr/>
          <p:nvPr/>
        </p:nvSpPr>
        <p:spPr>
          <a:xfrm>
            <a:off x="3234247" y="57610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19D44065-BC53-4B42-8AB9-21C2CAAA40C7}"/>
              </a:ext>
            </a:extLst>
          </p:cNvPr>
          <p:cNvSpPr txBox="1"/>
          <p:nvPr/>
        </p:nvSpPr>
        <p:spPr>
          <a:xfrm>
            <a:off x="4036163" y="4222753"/>
            <a:ext cx="366195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B46C968C-E0B6-45A8-98A0-7C0470644749}"/>
              </a:ext>
            </a:extLst>
          </p:cNvPr>
          <p:cNvSpPr/>
          <p:nvPr/>
        </p:nvSpPr>
        <p:spPr>
          <a:xfrm>
            <a:off x="4630214" y="61817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ⓒ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3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01643918-5D2F-41DF-A71E-D53714AC8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410" y="1399658"/>
            <a:ext cx="4511040" cy="535686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757795"/>
              </p:ext>
            </p:extLst>
          </p:nvPr>
        </p:nvGraphicFramePr>
        <p:xfrm>
          <a:off x="9095975" y="0"/>
          <a:ext cx="3096025" cy="6851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761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636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사용자관리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회원정보수정페이지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64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user_modify.jsp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5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공통</a:t>
                      </a: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39422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Form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①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②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③password(</a:t>
                      </a:r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passwd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비밀번호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④password(</a:t>
                      </a:r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passwd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비밀번호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⑤</a:t>
                      </a:r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passwdQ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비밀번호질문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⑥text(</a:t>
                      </a:r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passwdA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비밀번호질문답변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⑦text(</a:t>
                      </a:r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우편번호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⑧text(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addr1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⑨text(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addr2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⑩text(birthday)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: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생년월일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⑪text(phoneNum1)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⑫text(phoneNum2)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⑬text(phoneNum3) 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⑭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text(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email_id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이메일아이디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⑮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dropbox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email_addr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이메일주소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1636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Explanation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ⓐ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비밀번호가 일치하지 않으면 메시지를 띄워준다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078B23D0-0454-4F61-A690-41BA0F49ED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078869" cy="1399659"/>
          </a:xfrm>
          <a:prstGeom prst="rect">
            <a:avLst/>
          </a:prstGeom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668" y="5138148"/>
            <a:ext cx="3668724" cy="35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6053224C-B729-44DF-8707-15BCC322939F}"/>
              </a:ext>
            </a:extLst>
          </p:cNvPr>
          <p:cNvSpPr txBox="1"/>
          <p:nvPr/>
        </p:nvSpPr>
        <p:spPr>
          <a:xfrm>
            <a:off x="3208006" y="1788006"/>
            <a:ext cx="44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9E8B663F-561F-44B2-99A9-BB5D1B4036DE}"/>
              </a:ext>
            </a:extLst>
          </p:cNvPr>
          <p:cNvSpPr txBox="1"/>
          <p:nvPr/>
        </p:nvSpPr>
        <p:spPr>
          <a:xfrm>
            <a:off x="3208006" y="2258106"/>
            <a:ext cx="363779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5E4C817-1E3D-47F1-8603-3620B62EB4A6}"/>
              </a:ext>
            </a:extLst>
          </p:cNvPr>
          <p:cNvSpPr txBox="1"/>
          <p:nvPr/>
        </p:nvSpPr>
        <p:spPr>
          <a:xfrm>
            <a:off x="3219169" y="2704760"/>
            <a:ext cx="445273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7CA1730-A80B-4EC3-A9B6-3E753940C575}"/>
              </a:ext>
            </a:extLst>
          </p:cNvPr>
          <p:cNvSpPr txBox="1"/>
          <p:nvPr/>
        </p:nvSpPr>
        <p:spPr>
          <a:xfrm>
            <a:off x="3221009" y="3067594"/>
            <a:ext cx="471996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A598C47F-C828-48A0-B88C-372A2D94D26A}"/>
              </a:ext>
            </a:extLst>
          </p:cNvPr>
          <p:cNvSpPr txBox="1"/>
          <p:nvPr/>
        </p:nvSpPr>
        <p:spPr>
          <a:xfrm>
            <a:off x="3214669" y="3386814"/>
            <a:ext cx="508874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B28485D-ADD4-4D5B-88E9-6B928C6DF2DA}"/>
              </a:ext>
            </a:extLst>
          </p:cNvPr>
          <p:cNvSpPr txBox="1"/>
          <p:nvPr/>
        </p:nvSpPr>
        <p:spPr>
          <a:xfrm>
            <a:off x="3246469" y="3802986"/>
            <a:ext cx="445273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⑥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2093E51F-CB4C-4A6C-9132-F6351FF82CBD}"/>
              </a:ext>
            </a:extLst>
          </p:cNvPr>
          <p:cNvSpPr txBox="1"/>
          <p:nvPr/>
        </p:nvSpPr>
        <p:spPr>
          <a:xfrm>
            <a:off x="3237388" y="4246009"/>
            <a:ext cx="445273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⑦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430C0B1-92C8-4D35-A6D5-664F117F789A}"/>
              </a:ext>
            </a:extLst>
          </p:cNvPr>
          <p:cNvSpPr txBox="1"/>
          <p:nvPr/>
        </p:nvSpPr>
        <p:spPr>
          <a:xfrm>
            <a:off x="3220627" y="4597116"/>
            <a:ext cx="363337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⑧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1B43B0A-E99A-4C39-A12F-A82843434040}"/>
              </a:ext>
            </a:extLst>
          </p:cNvPr>
          <p:cNvSpPr txBox="1"/>
          <p:nvPr/>
        </p:nvSpPr>
        <p:spPr>
          <a:xfrm>
            <a:off x="5506028" y="4592000"/>
            <a:ext cx="363779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⑨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EFFB4119-5526-42E5-8A5B-15C8645B5139}"/>
              </a:ext>
            </a:extLst>
          </p:cNvPr>
          <p:cNvSpPr txBox="1"/>
          <p:nvPr/>
        </p:nvSpPr>
        <p:spPr>
          <a:xfrm>
            <a:off x="3247887" y="613043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796B4934-5692-4E6E-B627-7475FD2DD71E}"/>
              </a:ext>
            </a:extLst>
          </p:cNvPr>
          <p:cNvSpPr txBox="1"/>
          <p:nvPr/>
        </p:nvSpPr>
        <p:spPr>
          <a:xfrm>
            <a:off x="3218213" y="4963685"/>
            <a:ext cx="364148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⑩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9F99F48B-2D60-4831-9F21-4B5A783D51B5}"/>
              </a:ext>
            </a:extLst>
          </p:cNvPr>
          <p:cNvSpPr/>
          <p:nvPr/>
        </p:nvSpPr>
        <p:spPr>
          <a:xfrm>
            <a:off x="3237781" y="53917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⑪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D38E0192-0912-4773-B064-5456F54C2740}"/>
              </a:ext>
            </a:extLst>
          </p:cNvPr>
          <p:cNvSpPr/>
          <p:nvPr/>
        </p:nvSpPr>
        <p:spPr>
          <a:xfrm>
            <a:off x="4186432" y="53917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⑫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940B5D5B-6FAC-4D6F-B8DA-E95C474C5C00}"/>
              </a:ext>
            </a:extLst>
          </p:cNvPr>
          <p:cNvSpPr/>
          <p:nvPr/>
        </p:nvSpPr>
        <p:spPr>
          <a:xfrm>
            <a:off x="5090530" y="53917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⑬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DCE637FD-BF60-4E62-9046-0EA40016863D}"/>
              </a:ext>
            </a:extLst>
          </p:cNvPr>
          <p:cNvSpPr/>
          <p:nvPr/>
        </p:nvSpPr>
        <p:spPr>
          <a:xfrm>
            <a:off x="4412215" y="57610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⑮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2CC2C3D5-5287-4B49-BF28-F39272B2684C}"/>
              </a:ext>
            </a:extLst>
          </p:cNvPr>
          <p:cNvSpPr/>
          <p:nvPr/>
        </p:nvSpPr>
        <p:spPr>
          <a:xfrm>
            <a:off x="3234247" y="57610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⑭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19D44065-BC53-4B42-8AB9-21C2CAAA40C7}"/>
              </a:ext>
            </a:extLst>
          </p:cNvPr>
          <p:cNvSpPr txBox="1"/>
          <p:nvPr/>
        </p:nvSpPr>
        <p:spPr>
          <a:xfrm>
            <a:off x="4036163" y="4222753"/>
            <a:ext cx="366195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B46C968C-E0B6-45A8-98A0-7C0470644749}"/>
              </a:ext>
            </a:extLst>
          </p:cNvPr>
          <p:cNvSpPr/>
          <p:nvPr/>
        </p:nvSpPr>
        <p:spPr>
          <a:xfrm>
            <a:off x="4630214" y="61817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ⓒ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31548" y="3551931"/>
            <a:ext cx="2327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96A2D91-8024-492D-918C-6B3789950256}"/>
              </a:ext>
            </a:extLst>
          </p:cNvPr>
          <p:cNvSpPr txBox="1"/>
          <p:nvPr/>
        </p:nvSpPr>
        <p:spPr>
          <a:xfrm>
            <a:off x="5513772" y="3485486"/>
            <a:ext cx="366195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30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5CC279A-9E6D-4245-8013-BB730044B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1" y="1541551"/>
            <a:ext cx="8365890" cy="4596013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9095975" y="0"/>
          <a:ext cx="3096025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761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사용자관리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마이페이지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75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myPage.jsp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2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공통</a:t>
                      </a: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71402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Form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①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마이페이지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②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구매번호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③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레시피번호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④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레시피명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⑤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식재료명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식재료양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⑥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레시피가격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⑦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배송여부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60243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Explanation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ⓐbutton(</a:t>
                      </a:r>
                      <a:r>
                        <a:rPr lang="ko-KR" altLang="en-US" sz="1100" dirty="0"/>
                        <a:t>회원정보수정</a:t>
                      </a:r>
                      <a:r>
                        <a:rPr lang="en-US" altLang="ko-KR" sz="1100" dirty="0"/>
                        <a:t>) : </a:t>
                      </a:r>
                      <a:r>
                        <a:rPr lang="ko-KR" altLang="en-US" sz="1100" dirty="0"/>
                        <a:t>회원정보수정 화면으로 이동할 수 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ⓑbutton(</a:t>
                      </a:r>
                      <a:r>
                        <a:rPr lang="ko-KR" altLang="en-US" sz="1100" dirty="0"/>
                        <a:t>회원정보탈퇴</a:t>
                      </a:r>
                      <a:r>
                        <a:rPr lang="en-US" altLang="ko-KR" sz="1100" dirty="0"/>
                        <a:t>) : </a:t>
                      </a:r>
                      <a:r>
                        <a:rPr lang="ko-KR" altLang="en-US" sz="1100" dirty="0" err="1"/>
                        <a:t>회원정보탈퇴화면으로</a:t>
                      </a:r>
                      <a:r>
                        <a:rPr lang="ko-KR" altLang="en-US" sz="1100" dirty="0"/>
                        <a:t> 이동할 수 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ⓒbutton(</a:t>
                      </a:r>
                      <a:r>
                        <a:rPr lang="ko-KR" altLang="en-US" sz="1100" dirty="0"/>
                        <a:t>장바구니목록</a:t>
                      </a:r>
                      <a:r>
                        <a:rPr lang="en-US" altLang="ko-KR" sz="1100" dirty="0"/>
                        <a:t>) : </a:t>
                      </a:r>
                      <a:r>
                        <a:rPr lang="ko-KR" altLang="en-US" sz="1100" dirty="0"/>
                        <a:t>장바구니조회화면으로 이동할 수 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ⓓbutton(</a:t>
                      </a:r>
                      <a:r>
                        <a:rPr lang="ko-KR" altLang="en-US" sz="1100" dirty="0"/>
                        <a:t>판매관리페이지</a:t>
                      </a:r>
                      <a:r>
                        <a:rPr lang="en-US" altLang="ko-KR" sz="1100" dirty="0"/>
                        <a:t>) : </a:t>
                      </a:r>
                      <a:r>
                        <a:rPr lang="ko-KR" altLang="en-US" sz="1100" dirty="0"/>
                        <a:t>판매관리자 권한이 있을 경우 판매관리페이지로 이동할 수 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ⓔbutton(</a:t>
                      </a:r>
                      <a:r>
                        <a:rPr lang="ko-KR" altLang="en-US" sz="1100" dirty="0"/>
                        <a:t>광고관리페이지</a:t>
                      </a:r>
                      <a:r>
                        <a:rPr lang="en-US" altLang="ko-KR" sz="1100" dirty="0"/>
                        <a:t>) :  </a:t>
                      </a:r>
                      <a:r>
                        <a:rPr lang="ko-KR" altLang="en-US" sz="1100" dirty="0"/>
                        <a:t>웹관리자 권한이 있을 경우 광고관리페이지로 이동할 수 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ⓕbutton(</a:t>
                      </a:r>
                      <a:r>
                        <a:rPr lang="ko-KR" altLang="en-US" sz="1100" dirty="0"/>
                        <a:t>회원정보관리페이지</a:t>
                      </a:r>
                      <a:r>
                        <a:rPr lang="en-US" altLang="ko-KR" sz="1100" dirty="0"/>
                        <a:t>) : </a:t>
                      </a:r>
                      <a:r>
                        <a:rPr lang="ko-KR" altLang="en-US" sz="1100" dirty="0"/>
                        <a:t>웹관리자 권한이 있을 경우 회원정보관리페이지로 이동할 수 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635A55-8124-40B9-812F-13A7D3DFCF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759680" cy="1464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E35EE94-1000-4139-846F-D1E0180DB786}"/>
              </a:ext>
            </a:extLst>
          </p:cNvPr>
          <p:cNvSpPr txBox="1"/>
          <p:nvPr/>
        </p:nvSpPr>
        <p:spPr>
          <a:xfrm>
            <a:off x="3421048" y="1593757"/>
            <a:ext cx="44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A9B8E53-51FA-4E2D-9F73-F6FA2B59EAAC}"/>
              </a:ext>
            </a:extLst>
          </p:cNvPr>
          <p:cNvSpPr txBox="1"/>
          <p:nvPr/>
        </p:nvSpPr>
        <p:spPr>
          <a:xfrm>
            <a:off x="1446044" y="2897096"/>
            <a:ext cx="363779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814C5D9-30A2-49E7-845A-ABBA6ACE59DA}"/>
              </a:ext>
            </a:extLst>
          </p:cNvPr>
          <p:cNvSpPr txBox="1"/>
          <p:nvPr/>
        </p:nvSpPr>
        <p:spPr>
          <a:xfrm>
            <a:off x="3262013" y="2330617"/>
            <a:ext cx="445273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F4D2C94-C67B-480B-B347-9B0B29F49E0E}"/>
              </a:ext>
            </a:extLst>
          </p:cNvPr>
          <p:cNvSpPr txBox="1"/>
          <p:nvPr/>
        </p:nvSpPr>
        <p:spPr>
          <a:xfrm>
            <a:off x="3254986" y="2619387"/>
            <a:ext cx="471996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ADCEADD-EC83-4172-AA57-01BF53D0E608}"/>
              </a:ext>
            </a:extLst>
          </p:cNvPr>
          <p:cNvSpPr txBox="1"/>
          <p:nvPr/>
        </p:nvSpPr>
        <p:spPr>
          <a:xfrm>
            <a:off x="3230212" y="2872791"/>
            <a:ext cx="508874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7EF06C0-DCC5-4633-AA3F-F03D8CA42722}"/>
              </a:ext>
            </a:extLst>
          </p:cNvPr>
          <p:cNvSpPr txBox="1"/>
          <p:nvPr/>
        </p:nvSpPr>
        <p:spPr>
          <a:xfrm>
            <a:off x="3254986" y="3310818"/>
            <a:ext cx="445273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⑥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86BA78A-1705-45C2-9F10-2B3C53A4668A}"/>
              </a:ext>
            </a:extLst>
          </p:cNvPr>
          <p:cNvSpPr/>
          <p:nvPr/>
        </p:nvSpPr>
        <p:spPr>
          <a:xfrm>
            <a:off x="209346" y="218273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ⓐ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EE5E099-771C-47D5-82D9-337CE805F44D}"/>
              </a:ext>
            </a:extLst>
          </p:cNvPr>
          <p:cNvSpPr txBox="1"/>
          <p:nvPr/>
        </p:nvSpPr>
        <p:spPr>
          <a:xfrm>
            <a:off x="209346" y="2597990"/>
            <a:ext cx="415498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ⓑ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40E37C1-A516-4D81-A4C1-F6F22F697751}"/>
              </a:ext>
            </a:extLst>
          </p:cNvPr>
          <p:cNvSpPr txBox="1"/>
          <p:nvPr/>
        </p:nvSpPr>
        <p:spPr>
          <a:xfrm>
            <a:off x="239452" y="3008623"/>
            <a:ext cx="431948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ⓒ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116481D-D3C5-42C4-B6A5-50A45EAF0C33}"/>
              </a:ext>
            </a:extLst>
          </p:cNvPr>
          <p:cNvSpPr txBox="1"/>
          <p:nvPr/>
        </p:nvSpPr>
        <p:spPr>
          <a:xfrm>
            <a:off x="225796" y="3404699"/>
            <a:ext cx="415498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ⓓ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512CF4D-B7E2-4710-A9CD-3FBA631FD51E}"/>
              </a:ext>
            </a:extLst>
          </p:cNvPr>
          <p:cNvSpPr txBox="1"/>
          <p:nvPr/>
        </p:nvSpPr>
        <p:spPr>
          <a:xfrm>
            <a:off x="225796" y="3850764"/>
            <a:ext cx="42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3E30E0E6-3866-4446-9060-7D2A14383BEE}"/>
              </a:ext>
            </a:extLst>
          </p:cNvPr>
          <p:cNvSpPr/>
          <p:nvPr/>
        </p:nvSpPr>
        <p:spPr>
          <a:xfrm>
            <a:off x="239452" y="429691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ⓕ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529F2C8-74A8-487D-BFB0-772B9C6C1715}"/>
              </a:ext>
            </a:extLst>
          </p:cNvPr>
          <p:cNvSpPr txBox="1"/>
          <p:nvPr/>
        </p:nvSpPr>
        <p:spPr>
          <a:xfrm>
            <a:off x="5650727" y="3193246"/>
            <a:ext cx="445273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35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5CC279A-9E6D-4245-8013-BB730044B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1" y="1541551"/>
            <a:ext cx="8365890" cy="4596013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330124"/>
              </p:ext>
            </p:extLst>
          </p:nvPr>
        </p:nvGraphicFramePr>
        <p:xfrm>
          <a:off x="9095975" y="0"/>
          <a:ext cx="3096025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761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사용자관리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마이페이지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75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myPage.jsp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2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공통</a:t>
                      </a: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71402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Form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①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마이페이지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②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구매번호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③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레시피번호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④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레시피명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⑤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식재료명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식재료양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⑥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레시피가격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⑦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배송여부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60243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Explanation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ⓐⓑⓒ </a:t>
                      </a:r>
                      <a:r>
                        <a:rPr lang="ko-KR" altLang="en-US" sz="1100" dirty="0" smtClean="0"/>
                        <a:t>권한이 없는 경우 해당 메시지를 띄운다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635A55-8124-40B9-812F-13A7D3DFCF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759680" cy="1464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E35EE94-1000-4139-846F-D1E0180DB786}"/>
              </a:ext>
            </a:extLst>
          </p:cNvPr>
          <p:cNvSpPr txBox="1"/>
          <p:nvPr/>
        </p:nvSpPr>
        <p:spPr>
          <a:xfrm>
            <a:off x="3421048" y="1593757"/>
            <a:ext cx="44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A9B8E53-51FA-4E2D-9F73-F6FA2B59EAAC}"/>
              </a:ext>
            </a:extLst>
          </p:cNvPr>
          <p:cNvSpPr txBox="1"/>
          <p:nvPr/>
        </p:nvSpPr>
        <p:spPr>
          <a:xfrm>
            <a:off x="1446044" y="2897096"/>
            <a:ext cx="363779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814C5D9-30A2-49E7-845A-ABBA6ACE59DA}"/>
              </a:ext>
            </a:extLst>
          </p:cNvPr>
          <p:cNvSpPr txBox="1"/>
          <p:nvPr/>
        </p:nvSpPr>
        <p:spPr>
          <a:xfrm>
            <a:off x="3262013" y="2330617"/>
            <a:ext cx="445273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F4D2C94-C67B-480B-B347-9B0B29F49E0E}"/>
              </a:ext>
            </a:extLst>
          </p:cNvPr>
          <p:cNvSpPr txBox="1"/>
          <p:nvPr/>
        </p:nvSpPr>
        <p:spPr>
          <a:xfrm>
            <a:off x="3254986" y="2619387"/>
            <a:ext cx="471996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ADCEADD-EC83-4172-AA57-01BF53D0E608}"/>
              </a:ext>
            </a:extLst>
          </p:cNvPr>
          <p:cNvSpPr txBox="1"/>
          <p:nvPr/>
        </p:nvSpPr>
        <p:spPr>
          <a:xfrm>
            <a:off x="3230212" y="2872791"/>
            <a:ext cx="508874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7EF06C0-DCC5-4633-AA3F-F03D8CA42722}"/>
              </a:ext>
            </a:extLst>
          </p:cNvPr>
          <p:cNvSpPr txBox="1"/>
          <p:nvPr/>
        </p:nvSpPr>
        <p:spPr>
          <a:xfrm>
            <a:off x="3254986" y="3310818"/>
            <a:ext cx="445273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⑥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86BA78A-1705-45C2-9F10-2B3C53A4668A}"/>
              </a:ext>
            </a:extLst>
          </p:cNvPr>
          <p:cNvSpPr/>
          <p:nvPr/>
        </p:nvSpPr>
        <p:spPr>
          <a:xfrm>
            <a:off x="167882" y="356734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ⓐ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EE5E099-771C-47D5-82D9-337CE805F44D}"/>
              </a:ext>
            </a:extLst>
          </p:cNvPr>
          <p:cNvSpPr txBox="1"/>
          <p:nvPr/>
        </p:nvSpPr>
        <p:spPr>
          <a:xfrm>
            <a:off x="167882" y="3982606"/>
            <a:ext cx="415498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ⓑ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40E37C1-A516-4D81-A4C1-F6F22F697751}"/>
              </a:ext>
            </a:extLst>
          </p:cNvPr>
          <p:cNvSpPr txBox="1"/>
          <p:nvPr/>
        </p:nvSpPr>
        <p:spPr>
          <a:xfrm>
            <a:off x="197988" y="4393239"/>
            <a:ext cx="431948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ⓒ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529F2C8-74A8-487D-BFB0-772B9C6C1715}"/>
              </a:ext>
            </a:extLst>
          </p:cNvPr>
          <p:cNvSpPr txBox="1"/>
          <p:nvPr/>
        </p:nvSpPr>
        <p:spPr>
          <a:xfrm>
            <a:off x="5650727" y="3193246"/>
            <a:ext cx="445273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⑦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073991" y="1650834"/>
            <a:ext cx="2295629" cy="1659984"/>
            <a:chOff x="4850993" y="1144023"/>
            <a:chExt cx="2295629" cy="1659984"/>
          </a:xfrm>
        </p:grpSpPr>
        <p:sp>
          <p:nvSpPr>
            <p:cNvPr id="19" name="사각형 설명선 18"/>
            <p:cNvSpPr/>
            <p:nvPr/>
          </p:nvSpPr>
          <p:spPr>
            <a:xfrm>
              <a:off x="4850993" y="1144023"/>
              <a:ext cx="2295629" cy="1659984"/>
            </a:xfrm>
            <a:prstGeom prst="wedgeRectCallout">
              <a:avLst>
                <a:gd name="adj1" fmla="val -47154"/>
                <a:gd name="adj2" fmla="val -1376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해당 페이지로 접근할 수 있는 권한이 없습니다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1" name="순서도: 처리 20"/>
            <p:cNvSpPr/>
            <p:nvPr/>
          </p:nvSpPr>
          <p:spPr>
            <a:xfrm>
              <a:off x="5577132" y="2282623"/>
              <a:ext cx="843350" cy="372120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확인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726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9095975" y="-4082"/>
          <a:ext cx="3096025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761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사용자관리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로그인화면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75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login.jsp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2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공통</a:t>
                      </a: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71402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Form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①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로그인화면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②text(id) :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③password(passwd) :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비밀번호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60243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Explanation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ⓐbutton(</a:t>
                      </a:r>
                      <a:r>
                        <a:rPr lang="ko-KR" altLang="en-US" sz="1100" dirty="0"/>
                        <a:t>로그인</a:t>
                      </a:r>
                      <a:r>
                        <a:rPr lang="en-US" altLang="ko-KR" sz="1100" dirty="0"/>
                        <a:t>) : </a:t>
                      </a:r>
                      <a:r>
                        <a:rPr lang="ko-KR" altLang="en-US" sz="1100" dirty="0"/>
                        <a:t>세션에 로그인 상태로 바뀐 후 </a:t>
                      </a:r>
                      <a:r>
                        <a:rPr lang="ko-KR" altLang="en-US" sz="1100" dirty="0" err="1"/>
                        <a:t>메인페이지로</a:t>
                      </a:r>
                      <a:r>
                        <a:rPr lang="ko-KR" altLang="en-US" sz="1100" dirty="0"/>
                        <a:t> 이동할 수 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ⓑbutton(</a:t>
                      </a:r>
                      <a:r>
                        <a:rPr lang="ko-KR" altLang="en-US" sz="1100" dirty="0" err="1"/>
                        <a:t>아이디찾기</a:t>
                      </a:r>
                      <a:r>
                        <a:rPr lang="en-US" altLang="ko-KR" sz="1100" dirty="0"/>
                        <a:t>) : </a:t>
                      </a:r>
                      <a:r>
                        <a:rPr lang="ko-KR" altLang="en-US" sz="1100" dirty="0" err="1"/>
                        <a:t>아이디찾기화면으로</a:t>
                      </a:r>
                      <a:r>
                        <a:rPr lang="ko-KR" altLang="en-US" sz="1100" dirty="0"/>
                        <a:t> 이동할 수 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ⓒbutton(</a:t>
                      </a:r>
                      <a:r>
                        <a:rPr lang="ko-KR" altLang="en-US" sz="1100" dirty="0" err="1"/>
                        <a:t>비밀번호찾기</a:t>
                      </a:r>
                      <a:r>
                        <a:rPr lang="en-US" altLang="ko-KR" sz="1100" dirty="0"/>
                        <a:t>) : </a:t>
                      </a:r>
                      <a:r>
                        <a:rPr lang="ko-KR" altLang="en-US" sz="1100" dirty="0" err="1"/>
                        <a:t>비밀번호찾기화면으로</a:t>
                      </a:r>
                      <a:r>
                        <a:rPr lang="ko-KR" altLang="en-US" sz="1100" dirty="0"/>
                        <a:t> 이동할 수 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ⓓbutton(</a:t>
                      </a:r>
                      <a:r>
                        <a:rPr lang="ko-KR" altLang="en-US" sz="1100" dirty="0"/>
                        <a:t>회원가입</a:t>
                      </a:r>
                      <a:r>
                        <a:rPr lang="en-US" altLang="ko-KR" sz="1100" dirty="0"/>
                        <a:t>) : </a:t>
                      </a:r>
                      <a:r>
                        <a:rPr lang="ko-KR" altLang="en-US" sz="1100" dirty="0"/>
                        <a:t>회원가입화면으로 이동할 수 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635A55-8124-40B9-812F-13A7D3DFCF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759680" cy="14647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24FF4C48-55ED-4DAE-977A-C8C12D3143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14"/>
          <a:stretch/>
        </p:blipFill>
        <p:spPr>
          <a:xfrm>
            <a:off x="440098" y="1992910"/>
            <a:ext cx="7517331" cy="43409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E95111B-141A-4710-BF6C-6A48F77E7F85}"/>
              </a:ext>
            </a:extLst>
          </p:cNvPr>
          <p:cNvSpPr txBox="1"/>
          <p:nvPr/>
        </p:nvSpPr>
        <p:spPr>
          <a:xfrm>
            <a:off x="3286851" y="2251056"/>
            <a:ext cx="44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48521E7-CD77-4D6B-8E84-DA93F2FC6A9B}"/>
              </a:ext>
            </a:extLst>
          </p:cNvPr>
          <p:cNvSpPr txBox="1"/>
          <p:nvPr/>
        </p:nvSpPr>
        <p:spPr>
          <a:xfrm>
            <a:off x="2813626" y="2801427"/>
            <a:ext cx="363779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59709F0-9526-484B-9A19-0C19B681C8F4}"/>
              </a:ext>
            </a:extLst>
          </p:cNvPr>
          <p:cNvSpPr txBox="1"/>
          <p:nvPr/>
        </p:nvSpPr>
        <p:spPr>
          <a:xfrm>
            <a:off x="2841578" y="3321507"/>
            <a:ext cx="445273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D9DC007-5B6E-4376-867F-16772CEDF25C}"/>
              </a:ext>
            </a:extLst>
          </p:cNvPr>
          <p:cNvSpPr txBox="1"/>
          <p:nvPr/>
        </p:nvSpPr>
        <p:spPr>
          <a:xfrm>
            <a:off x="2841578" y="3840621"/>
            <a:ext cx="366195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B62EC23-4B4E-44C2-B049-84B45E09ECD8}"/>
              </a:ext>
            </a:extLst>
          </p:cNvPr>
          <p:cNvSpPr txBox="1"/>
          <p:nvPr/>
        </p:nvSpPr>
        <p:spPr>
          <a:xfrm>
            <a:off x="2633829" y="4314647"/>
            <a:ext cx="415498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D7A8F5F-F16B-4073-A260-579AE717916F}"/>
              </a:ext>
            </a:extLst>
          </p:cNvPr>
          <p:cNvSpPr txBox="1"/>
          <p:nvPr/>
        </p:nvSpPr>
        <p:spPr>
          <a:xfrm>
            <a:off x="3566640" y="4317176"/>
            <a:ext cx="431948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ⓒ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3EA0A7E-A83A-4267-BF41-D0A6D59D83B6}"/>
              </a:ext>
            </a:extLst>
          </p:cNvPr>
          <p:cNvSpPr txBox="1"/>
          <p:nvPr/>
        </p:nvSpPr>
        <p:spPr>
          <a:xfrm>
            <a:off x="4491529" y="4348439"/>
            <a:ext cx="415498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ⓓ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1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756848"/>
              </p:ext>
            </p:extLst>
          </p:nvPr>
        </p:nvGraphicFramePr>
        <p:xfrm>
          <a:off x="9095975" y="-4082"/>
          <a:ext cx="3096025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761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사용자관리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로그인화면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75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login.jsp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2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공통</a:t>
                      </a: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71402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Form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①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로그인화면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②text(id) :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③password(passwd) :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비밀번호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60243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Explanation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ⓐ</a:t>
                      </a:r>
                      <a:r>
                        <a:rPr lang="ko-KR" altLang="en-US" sz="1100" dirty="0" smtClean="0"/>
                        <a:t>아이디 혹은 비밀번호가 일치하지 않을 경우 해당 메시지를 띄운다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635A55-8124-40B9-812F-13A7D3DFCF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759680" cy="14647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24FF4C48-55ED-4DAE-977A-C8C12D3143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14"/>
          <a:stretch/>
        </p:blipFill>
        <p:spPr>
          <a:xfrm>
            <a:off x="440098" y="1992910"/>
            <a:ext cx="7517331" cy="43409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E95111B-141A-4710-BF6C-6A48F77E7F85}"/>
              </a:ext>
            </a:extLst>
          </p:cNvPr>
          <p:cNvSpPr txBox="1"/>
          <p:nvPr/>
        </p:nvSpPr>
        <p:spPr>
          <a:xfrm>
            <a:off x="3286851" y="2251056"/>
            <a:ext cx="44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48521E7-CD77-4D6B-8E84-DA93F2FC6A9B}"/>
              </a:ext>
            </a:extLst>
          </p:cNvPr>
          <p:cNvSpPr txBox="1"/>
          <p:nvPr/>
        </p:nvSpPr>
        <p:spPr>
          <a:xfrm>
            <a:off x="2813626" y="2801427"/>
            <a:ext cx="363779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59709F0-9526-484B-9A19-0C19B681C8F4}"/>
              </a:ext>
            </a:extLst>
          </p:cNvPr>
          <p:cNvSpPr txBox="1"/>
          <p:nvPr/>
        </p:nvSpPr>
        <p:spPr>
          <a:xfrm>
            <a:off x="2841578" y="3321507"/>
            <a:ext cx="445273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D9DC007-5B6E-4376-867F-16772CEDF25C}"/>
              </a:ext>
            </a:extLst>
          </p:cNvPr>
          <p:cNvSpPr txBox="1"/>
          <p:nvPr/>
        </p:nvSpPr>
        <p:spPr>
          <a:xfrm>
            <a:off x="2881116" y="3841587"/>
            <a:ext cx="366195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754390" y="2734929"/>
            <a:ext cx="2295629" cy="1659984"/>
            <a:chOff x="1627933" y="3275161"/>
            <a:chExt cx="2295629" cy="1659984"/>
          </a:xfrm>
        </p:grpSpPr>
        <p:sp>
          <p:nvSpPr>
            <p:cNvPr id="13" name="사각형 설명선 12"/>
            <p:cNvSpPr/>
            <p:nvPr/>
          </p:nvSpPr>
          <p:spPr>
            <a:xfrm>
              <a:off x="1627933" y="3275161"/>
              <a:ext cx="2295629" cy="1659984"/>
            </a:xfrm>
            <a:prstGeom prst="wedgeRectCallout">
              <a:avLst>
                <a:gd name="adj1" fmla="val -47154"/>
                <a:gd name="adj2" fmla="val -1376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아이디 혹은 비밀번호가 일치하지 않습니다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4" name="순서도: 처리 13"/>
            <p:cNvSpPr/>
            <p:nvPr/>
          </p:nvSpPr>
          <p:spPr>
            <a:xfrm>
              <a:off x="2305292" y="4390366"/>
              <a:ext cx="843350" cy="372120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확인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653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ED160A9-D86E-4DB3-AE31-38B7CBD4D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64" y="1836493"/>
            <a:ext cx="4227552" cy="502150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039573"/>
              </p:ext>
            </p:extLst>
          </p:nvPr>
        </p:nvGraphicFramePr>
        <p:xfrm>
          <a:off x="9095975" y="-1"/>
          <a:ext cx="3096025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761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사용자관리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비밀번호찾기화면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75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File Name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passws_find.jsp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2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Actor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공통</a:t>
                      </a: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71402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Form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①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비밀번호찾기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②text(name) :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③text(id) :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④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dropbox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passwdQ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비밀번호찾기질문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⑤text(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passwdA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비밀번호 찾기 답변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60243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Explanation</a:t>
                      </a:r>
                      <a:endParaRPr lang="ko-KR" altLang="en-US" sz="1100" dirty="0"/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ⓐbutton(</a:t>
                      </a:r>
                      <a:r>
                        <a:rPr lang="ko-KR" altLang="en-US" sz="1100" dirty="0" err="1"/>
                        <a:t>비밀번호찾기</a:t>
                      </a:r>
                      <a:r>
                        <a:rPr lang="en-US" altLang="ko-KR" sz="1100" dirty="0"/>
                        <a:t>) : </a:t>
                      </a:r>
                      <a:r>
                        <a:rPr lang="ko-KR" altLang="en-US" sz="1100" dirty="0"/>
                        <a:t>입력한 정보가 맞으면 경고창에 비밀번호를 알려준 후 </a:t>
                      </a:r>
                      <a:r>
                        <a:rPr lang="ko-KR" altLang="en-US" sz="1100" dirty="0" err="1"/>
                        <a:t>메인페이지로</a:t>
                      </a:r>
                      <a:r>
                        <a:rPr lang="ko-KR" altLang="en-US" sz="1100" dirty="0"/>
                        <a:t> 이동할 수 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ⓑbutton(</a:t>
                      </a:r>
                      <a:r>
                        <a:rPr lang="ko-KR" altLang="en-US" sz="1100" dirty="0"/>
                        <a:t>취소</a:t>
                      </a:r>
                      <a:r>
                        <a:rPr lang="en-US" altLang="ko-KR" sz="1100" dirty="0"/>
                        <a:t>) : </a:t>
                      </a:r>
                      <a:r>
                        <a:rPr lang="ko-KR" altLang="en-US" sz="1100" dirty="0" err="1"/>
                        <a:t>로그인화면으로</a:t>
                      </a:r>
                      <a:r>
                        <a:rPr lang="ko-KR" altLang="en-US" sz="1100" dirty="0"/>
                        <a:t> 이동할 수 있다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marL="91419" marR="91419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9635A55-8124-40B9-812F-13A7D3DFCF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759680" cy="14647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F65DF61-577B-4AB1-9DA5-17EE53D3E264}"/>
              </a:ext>
            </a:extLst>
          </p:cNvPr>
          <p:cNvSpPr txBox="1"/>
          <p:nvPr/>
        </p:nvSpPr>
        <p:spPr>
          <a:xfrm>
            <a:off x="3167231" y="1946297"/>
            <a:ext cx="44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329C42E-B202-492D-ADAC-54AF5008DEEF}"/>
              </a:ext>
            </a:extLst>
          </p:cNvPr>
          <p:cNvSpPr txBox="1"/>
          <p:nvPr/>
        </p:nvSpPr>
        <p:spPr>
          <a:xfrm>
            <a:off x="2534953" y="2744441"/>
            <a:ext cx="363779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635E2C08-1E25-4919-A615-CBBE4D1C8A8C}"/>
              </a:ext>
            </a:extLst>
          </p:cNvPr>
          <p:cNvSpPr txBox="1"/>
          <p:nvPr/>
        </p:nvSpPr>
        <p:spPr>
          <a:xfrm>
            <a:off x="2562583" y="3410625"/>
            <a:ext cx="445273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272DC73-A961-4A5C-AD9F-870A682B0D63}"/>
              </a:ext>
            </a:extLst>
          </p:cNvPr>
          <p:cNvSpPr txBox="1"/>
          <p:nvPr/>
        </p:nvSpPr>
        <p:spPr>
          <a:xfrm>
            <a:off x="2549221" y="4077173"/>
            <a:ext cx="471996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790D4EE-577C-4843-A1CE-ABAF09E6D48A}"/>
              </a:ext>
            </a:extLst>
          </p:cNvPr>
          <p:cNvSpPr txBox="1"/>
          <p:nvPr/>
        </p:nvSpPr>
        <p:spPr>
          <a:xfrm>
            <a:off x="2562583" y="4804568"/>
            <a:ext cx="508874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0387265F-8614-466D-988E-ED4F962DBC89}"/>
              </a:ext>
            </a:extLst>
          </p:cNvPr>
          <p:cNvSpPr txBox="1"/>
          <p:nvPr/>
        </p:nvSpPr>
        <p:spPr>
          <a:xfrm>
            <a:off x="2534953" y="5822095"/>
            <a:ext cx="366195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ⓐ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08F7858B-D0DC-4071-BB15-8C57864ADDF0}"/>
              </a:ext>
            </a:extLst>
          </p:cNvPr>
          <p:cNvSpPr txBox="1"/>
          <p:nvPr/>
        </p:nvSpPr>
        <p:spPr>
          <a:xfrm>
            <a:off x="4379840" y="5822094"/>
            <a:ext cx="415498" cy="36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ⓑ</a:t>
            </a:r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64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1655</TotalTime>
  <Words>5171</Words>
  <Application>Microsoft Office PowerPoint</Application>
  <PresentationFormat>와이드스크린</PresentationFormat>
  <Paragraphs>2360</Paragraphs>
  <Slides>139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139</vt:i4>
      </vt:variant>
    </vt:vector>
  </HeadingPairs>
  <TitlesOfParts>
    <vt:vector size="145" baseType="lpstr">
      <vt:lpstr>굴림</vt:lpstr>
      <vt:lpstr>맑은 고딕</vt:lpstr>
      <vt:lpstr>휴먼모음T</vt:lpstr>
      <vt:lpstr>Arial</vt:lpstr>
      <vt:lpstr>Times New Roman</vt:lpstr>
      <vt:lpstr>Office 테마</vt:lpstr>
      <vt:lpstr>PowerPoint 프레젠테이션</vt:lpstr>
      <vt:lpstr>INDEX</vt:lpstr>
      <vt:lpstr>개발동기</vt:lpstr>
      <vt:lpstr>PowerPoint 프레젠테이션</vt:lpstr>
      <vt:lpstr>PowerPoint 프레젠테이션</vt:lpstr>
      <vt:lpstr>PowerPoint 프레젠테이션</vt:lpstr>
      <vt:lpstr>시장현황</vt:lpstr>
      <vt:lpstr>시장현황</vt:lpstr>
      <vt:lpstr>시장현황</vt:lpstr>
      <vt:lpstr>개발과정</vt:lpstr>
      <vt:lpstr>개발환경</vt:lpstr>
      <vt:lpstr>요구사항정의</vt:lpstr>
      <vt:lpstr>패키지</vt:lpstr>
      <vt:lpstr>설계 패키지 개요</vt:lpstr>
      <vt:lpstr>설계 패키지 개요</vt:lpstr>
      <vt:lpstr>설계 패키지 개요</vt:lpstr>
      <vt:lpstr>설계 패키지 개요</vt:lpstr>
      <vt:lpstr>설계 패키지 개요</vt:lpstr>
      <vt:lpstr>요구사항설계</vt:lpstr>
      <vt:lpstr>사용자 관리 클래스 다이어그램</vt:lpstr>
      <vt:lpstr>로그인 설계 시퀀스</vt:lpstr>
      <vt:lpstr>로그아웃 설계 시퀀스</vt:lpstr>
      <vt:lpstr>아이디찾기 설계 시퀀스</vt:lpstr>
      <vt:lpstr>비밀번호찾기 설계 시퀀스</vt:lpstr>
      <vt:lpstr>회원등록 설계 시퀀스</vt:lpstr>
      <vt:lpstr>회원수정 설계 시퀀스</vt:lpstr>
      <vt:lpstr>아이디중복검사 설계 시퀀스</vt:lpstr>
      <vt:lpstr>회원탈퇴 설계 시퀀스</vt:lpstr>
      <vt:lpstr>게시판 클래스 다이어그램</vt:lpstr>
      <vt:lpstr>글내용 보기 설계 시퀀스</vt:lpstr>
      <vt:lpstr>글작성 설계 시퀀스</vt:lpstr>
      <vt:lpstr>글수정 설계 시퀀스</vt:lpstr>
      <vt:lpstr> 글삭제 설계 시퀀스</vt:lpstr>
      <vt:lpstr> 댓글 작성 설계 시퀀스</vt:lpstr>
      <vt:lpstr> 댓글 삭제 설계 시퀀스</vt:lpstr>
      <vt:lpstr>구매 클래스 다이어그램</vt:lpstr>
      <vt:lpstr> 장바구니등록 설계 시퀀스</vt:lpstr>
      <vt:lpstr> 식재료검색 설계 시퀀스</vt:lpstr>
      <vt:lpstr>식재료수정 설계 시퀀스</vt:lpstr>
      <vt:lpstr>식재료삭제 설계 시퀀스</vt:lpstr>
      <vt:lpstr>리뷰작성 설계 시퀀스</vt:lpstr>
      <vt:lpstr>리뷰삭제 설계 시퀀스</vt:lpstr>
      <vt:lpstr> 결제 설계 시퀀스</vt:lpstr>
      <vt:lpstr> 마이페이지 클래스 다이어그램</vt:lpstr>
      <vt:lpstr>구매목록조회 설계 시퀀스</vt:lpstr>
      <vt:lpstr>장바구니조회 설계 시퀀스</vt:lpstr>
      <vt:lpstr>장바구니수정 설계 시퀀스</vt:lpstr>
      <vt:lpstr> 장바구니삭제 설계 시퀀스</vt:lpstr>
      <vt:lpstr> 식재료 관리 클래스 다이어그램</vt:lpstr>
      <vt:lpstr> 식재료등록 설계 시퀀스</vt:lpstr>
      <vt:lpstr> 식재료수정 설계 시퀀스</vt:lpstr>
      <vt:lpstr> 식재료삭제 설계 시퀀스</vt:lpstr>
      <vt:lpstr>레시피 관리 클래스 다이어그램</vt:lpstr>
      <vt:lpstr> 레시피등록 설계 시퀀스</vt:lpstr>
      <vt:lpstr>레시피수정 설계 시퀀스</vt:lpstr>
      <vt:lpstr> 레시피삭제 설계 시퀀스</vt:lpstr>
      <vt:lpstr> 광고관리 클래스 다이어그램</vt:lpstr>
      <vt:lpstr> 광고등록 설계 시퀀스</vt:lpstr>
      <vt:lpstr> 광고수정 설계 시퀀스</vt:lpstr>
      <vt:lpstr> 광고삭제 설계 시퀀스</vt:lpstr>
      <vt:lpstr>게시글정보 클래스 다이어그램</vt:lpstr>
      <vt:lpstr> 게시글내용보기 설계 시퀀스</vt:lpstr>
      <vt:lpstr> 사용자게시글삭제 설계 시퀀스</vt:lpstr>
      <vt:lpstr>공지사항등록 설계 시퀀스</vt:lpstr>
      <vt:lpstr> 공지사항수정 설계 시퀀스</vt:lpstr>
      <vt:lpstr> 공지사항삭제 설계 시퀀스</vt:lpstr>
      <vt:lpstr> 댓글작성 설계 시퀀스</vt:lpstr>
      <vt:lpstr> 댓글삭제 설계 시퀀스</vt:lpstr>
      <vt:lpstr>회원관리 클래스 다이어그램</vt:lpstr>
      <vt:lpstr> 회원조회 설계 시퀀스</vt:lpstr>
      <vt:lpstr> 회원삭제 설계 시퀀스</vt:lpstr>
      <vt:lpstr> 주문관리 클래스 다이어그램</vt:lpstr>
      <vt:lpstr> 주문수정 설계 시퀀스</vt:lpstr>
      <vt:lpstr> 주문삭제 설계 시퀀스</vt:lpstr>
      <vt:lpstr>개발표준</vt:lpstr>
      <vt:lpstr>개발표준</vt:lpstr>
      <vt:lpstr>DataBase 관계도</vt:lpstr>
      <vt:lpstr>UserInfo table : 사용자의 정보를 저장할 테이블 – 구매자, 판매자, 레시피 관리자, 웹관리자</vt:lpstr>
      <vt:lpstr>Board table : 게시판에 대한 테이블</vt:lpstr>
      <vt:lpstr>Notice table : 공지상황에 대한 테이블</vt:lpstr>
      <vt:lpstr>Ingredient table : 식재료에 대한 테이블</vt:lpstr>
      <vt:lpstr>Recipe table : 레시피에 대한 테이블</vt:lpstr>
      <vt:lpstr>Review table : 리뷰에 대한 테이블</vt:lpstr>
      <vt:lpstr>Reply table : 댓글에 대한 테이블</vt:lpstr>
      <vt:lpstr>Purchase table : 구매정보에 대한 테이블</vt:lpstr>
      <vt:lpstr>Cart table : 장바구니에 대한 테이블</vt:lpstr>
      <vt:lpstr>UI설계</vt:lpstr>
      <vt:lpstr>공통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구매자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판매자</vt:lpstr>
      <vt:lpstr>PowerPoint 프레젠테이션</vt:lpstr>
      <vt:lpstr>PowerPoint 프레젠테이션</vt:lpstr>
      <vt:lpstr>PowerPoint 프레젠테이션</vt:lpstr>
      <vt:lpstr>PowerPoint 프레젠테이션</vt:lpstr>
      <vt:lpstr>레시피관리자</vt:lpstr>
      <vt:lpstr>PowerPoint 프레젠테이션</vt:lpstr>
      <vt:lpstr>PowerPoint 프레젠테이션</vt:lpstr>
      <vt:lpstr>PowerPoint 프레젠테이션</vt:lpstr>
      <vt:lpstr>PowerPoint 프레젠테이션</vt:lpstr>
      <vt:lpstr>웹관리자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조 동연</cp:lastModifiedBy>
  <cp:revision>187</cp:revision>
  <dcterms:created xsi:type="dcterms:W3CDTF">2017-11-01T08:16:26Z</dcterms:created>
  <dcterms:modified xsi:type="dcterms:W3CDTF">2020-04-10T10:51:24Z</dcterms:modified>
</cp:coreProperties>
</file>